
<file path=[Content_Types].xml><?xml version="1.0" encoding="utf-8"?>
<Types xmlns="http://schemas.openxmlformats.org/package/2006/content-types">
  <Default Extension="png" ContentType="image/png"/>
  <Default Extension="mp3" ContentType="audio/mpe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8"/>
  </p:notesMasterIdLst>
  <p:handoutMasterIdLst>
    <p:handoutMasterId r:id="rId39"/>
  </p:handoutMasterIdLst>
  <p:sldIdLst>
    <p:sldId id="256" r:id="rId5"/>
    <p:sldId id="307" r:id="rId6"/>
    <p:sldId id="260" r:id="rId7"/>
    <p:sldId id="262" r:id="rId8"/>
    <p:sldId id="306" r:id="rId9"/>
    <p:sldId id="283" r:id="rId10"/>
    <p:sldId id="284" r:id="rId11"/>
    <p:sldId id="311" r:id="rId12"/>
    <p:sldId id="285" r:id="rId13"/>
    <p:sldId id="309" r:id="rId14"/>
    <p:sldId id="286" r:id="rId15"/>
    <p:sldId id="310" r:id="rId16"/>
    <p:sldId id="287" r:id="rId17"/>
    <p:sldId id="288" r:id="rId18"/>
    <p:sldId id="290" r:id="rId19"/>
    <p:sldId id="291" r:id="rId20"/>
    <p:sldId id="294" r:id="rId21"/>
    <p:sldId id="292" r:id="rId22"/>
    <p:sldId id="289" r:id="rId23"/>
    <p:sldId id="295" r:id="rId24"/>
    <p:sldId id="296" r:id="rId25"/>
    <p:sldId id="297" r:id="rId26"/>
    <p:sldId id="298" r:id="rId27"/>
    <p:sldId id="312" r:id="rId28"/>
    <p:sldId id="299" r:id="rId29"/>
    <p:sldId id="313" r:id="rId30"/>
    <p:sldId id="265" r:id="rId31"/>
    <p:sldId id="300" r:id="rId32"/>
    <p:sldId id="301" r:id="rId33"/>
    <p:sldId id="304" r:id="rId34"/>
    <p:sldId id="305" r:id="rId35"/>
    <p:sldId id="308" r:id="rId36"/>
    <p:sldId id="280"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990033"/>
    <a:srgbClr val="FF9933"/>
    <a:srgbClr val="FFCC66"/>
    <a:srgbClr val="126974"/>
    <a:srgbClr val="00808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681" autoAdjust="0"/>
    <p:restoredTop sz="95090" autoAdjust="0"/>
  </p:normalViewPr>
  <p:slideViewPr>
    <p:cSldViewPr snapToGrid="0">
      <p:cViewPr>
        <p:scale>
          <a:sx n="40" d="100"/>
          <a:sy n="40" d="100"/>
        </p:scale>
        <p:origin x="1696" y="67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2424" y="3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12/17/2023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5.svg>
</file>

<file path=ppt/media/image16.png>
</file>

<file path=ppt/media/image17.png>
</file>

<file path=ppt/media/image17.svg>
</file>

<file path=ppt/media/image18.png>
</file>

<file path=ppt/media/image19.png>
</file>

<file path=ppt/media/image2.jpeg>
</file>

<file path=ppt/media/image20.png>
</file>

<file path=ppt/media/image21.jpeg>
</file>

<file path=ppt/media/image22.jpg>
</file>

<file path=ppt/media/image23.jpg>
</file>

<file path=ppt/media/image24.png>
</file>

<file path=ppt/media/image25.png>
</file>

<file path=ppt/media/image3.jpeg>
</file>

<file path=ppt/media/image4.jpeg>
</file>

<file path=ppt/media/image5.jpeg>
</file>

<file path=ppt/media/image6.png>
</file>

<file path=ppt/media/image7.jpeg>
</file>

<file path=ppt/media/image8.png>
</file>

<file path=ppt/media/image9.png>
</file>

<file path=ppt/media/media1.mp3>
</file>

<file path=ppt/media/media2.mp3>
</file>

<file path=ppt/media/media3.mp3>
</file>

<file path=ppt/media/media4.mp3>
</file>

<file path=ppt/media/media5.mp3>
</file>

<file path=ppt/media/media6.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DBDA2-4480-4D82-8886-1B64A7ECBBAC}" type="datetimeFigureOut">
              <a:rPr lang="en-US" noProof="0" smtClean="0"/>
              <a:t>12/17/2023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DBACE-0F8F-43FD-98F0-DEE13552DADA}" type="slidenum">
              <a:rPr lang="en-US" noProof="0" smtClean="0"/>
              <a:t>‹#›</a:t>
            </a:fld>
            <a:endParaRPr lang="en-US" noProof="0" dirty="0"/>
          </a:p>
        </p:txBody>
      </p:sp>
    </p:spTree>
    <p:extLst>
      <p:ext uri="{BB962C8B-B14F-4D97-AF65-F5344CB8AC3E}">
        <p14:creationId xmlns:p14="http://schemas.microsoft.com/office/powerpoint/2010/main" val="1455722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DDBACE-0F8F-43FD-98F0-DEE13552DADA}" type="slidenum">
              <a:rPr lang="en-US" noProof="0" smtClean="0"/>
              <a:t>1</a:t>
            </a:fld>
            <a:endParaRPr lang="en-US" noProof="0" dirty="0"/>
          </a:p>
        </p:txBody>
      </p:sp>
    </p:spTree>
    <p:extLst>
      <p:ext uri="{BB962C8B-B14F-4D97-AF65-F5344CB8AC3E}">
        <p14:creationId xmlns:p14="http://schemas.microsoft.com/office/powerpoint/2010/main" val="3116031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DDBACE-0F8F-43FD-98F0-DEE13552DADA}" type="slidenum">
              <a:rPr lang="en-US" noProof="0" smtClean="0"/>
              <a:t>3</a:t>
            </a:fld>
            <a:endParaRPr lang="en-US" noProof="0" dirty="0"/>
          </a:p>
        </p:txBody>
      </p:sp>
    </p:spTree>
    <p:extLst>
      <p:ext uri="{BB962C8B-B14F-4D97-AF65-F5344CB8AC3E}">
        <p14:creationId xmlns:p14="http://schemas.microsoft.com/office/powerpoint/2010/main" val="11406476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DDBACE-0F8F-43FD-98F0-DEE13552DADA}" type="slidenum">
              <a:rPr lang="en-US" noProof="0" smtClean="0"/>
              <a:t>4</a:t>
            </a:fld>
            <a:endParaRPr lang="en-US" noProof="0" dirty="0"/>
          </a:p>
        </p:txBody>
      </p:sp>
    </p:spTree>
    <p:extLst>
      <p:ext uri="{BB962C8B-B14F-4D97-AF65-F5344CB8AC3E}">
        <p14:creationId xmlns:p14="http://schemas.microsoft.com/office/powerpoint/2010/main" val="23582708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DDBACE-0F8F-43FD-98F0-DEE13552DADA}" type="slidenum">
              <a:rPr lang="en-US" noProof="0" smtClean="0"/>
              <a:t>5</a:t>
            </a:fld>
            <a:endParaRPr lang="en-US" noProof="0" dirty="0"/>
          </a:p>
        </p:txBody>
      </p:sp>
    </p:spTree>
    <p:extLst>
      <p:ext uri="{BB962C8B-B14F-4D97-AF65-F5344CB8AC3E}">
        <p14:creationId xmlns:p14="http://schemas.microsoft.com/office/powerpoint/2010/main" val="18786318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DDBACE-0F8F-43FD-98F0-DEE13552DADA}" type="slidenum">
              <a:rPr lang="en-US" noProof="0" smtClean="0"/>
              <a:t>27</a:t>
            </a:fld>
            <a:endParaRPr lang="en-US" noProof="0" dirty="0"/>
          </a:p>
        </p:txBody>
      </p:sp>
    </p:spTree>
    <p:extLst>
      <p:ext uri="{BB962C8B-B14F-4D97-AF65-F5344CB8AC3E}">
        <p14:creationId xmlns:p14="http://schemas.microsoft.com/office/powerpoint/2010/main" val="33494183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DDBACE-0F8F-43FD-98F0-DEE13552DADA}" type="slidenum">
              <a:rPr lang="en-US" smtClean="0"/>
              <a:t>33</a:t>
            </a:fld>
            <a:endParaRPr lang="en-US"/>
          </a:p>
        </p:txBody>
      </p:sp>
    </p:spTree>
    <p:extLst>
      <p:ext uri="{BB962C8B-B14F-4D97-AF65-F5344CB8AC3E}">
        <p14:creationId xmlns:p14="http://schemas.microsoft.com/office/powerpoint/2010/main" val="2067622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96DB5B0F-1BA3-4AE0-9821-FC62BA98D422}"/>
              </a:ext>
            </a:extLst>
          </p:cNvPr>
          <p:cNvSpPr>
            <a:spLocks noGrp="1"/>
          </p:cNvSpPr>
          <p:nvPr>
            <p:ph type="pic" sz="quarter" idx="10" hasCustomPrompt="1"/>
          </p:nvPr>
        </p:nvSpPr>
        <p:spPr>
          <a:xfrm>
            <a:off x="136525" y="136525"/>
            <a:ext cx="11909425" cy="6584950"/>
          </a:xfrm>
          <a:solidFill>
            <a:schemeClr val="accent4">
              <a:lumMod val="50000"/>
            </a:schemeClr>
          </a:solidFill>
        </p:spPr>
        <p:txBody>
          <a:bodyPr lIns="1080000" tIns="0" bIns="0" anchor="ctr"/>
          <a:lstStyle>
            <a:lvl1pPr marL="0" indent="0" algn="l">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24" name="Rectangle 23">
            <a:extLst>
              <a:ext uri="{FF2B5EF4-FFF2-40B4-BE49-F238E27FC236}">
                <a16:creationId xmlns:a16="http://schemas.microsoft.com/office/drawing/2014/main" id="{4EDCBE8D-BCDE-43F2-9C37-386C3705A5C2}"/>
              </a:ext>
            </a:extLst>
          </p:cNvPr>
          <p:cNvSpPr/>
          <p:nvPr userDrawn="1"/>
        </p:nvSpPr>
        <p:spPr>
          <a:xfrm>
            <a:off x="5277678" y="136800"/>
            <a:ext cx="5676382" cy="6584675"/>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8AC2952E-380C-48F5-9C93-B1EB0713EF3E}"/>
              </a:ext>
            </a:extLst>
          </p:cNvPr>
          <p:cNvSpPr/>
          <p:nvPr userDrawn="1"/>
        </p:nvSpPr>
        <p:spPr>
          <a:xfrm rot="5400000">
            <a:off x="-3360737" y="3360737"/>
            <a:ext cx="6858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C783424E-B9B3-4D58-988A-26DEDF734F4E}"/>
              </a:ext>
            </a:extLst>
          </p:cNvPr>
          <p:cNvSpPr/>
          <p:nvPr userDrawn="1"/>
        </p:nvSpPr>
        <p:spPr>
          <a:xfrm>
            <a:off x="0" y="0"/>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7332BBED-D126-4DCA-9557-B488A96E405F}"/>
              </a:ext>
            </a:extLst>
          </p:cNvPr>
          <p:cNvSpPr/>
          <p:nvPr userDrawn="1"/>
        </p:nvSpPr>
        <p:spPr>
          <a:xfrm>
            <a:off x="0" y="6721475"/>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Click to edit your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rge Numbers Option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673AE6F-1F65-4C50-B8BB-3CE8E3C02F5E}"/>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14" name="Text Placeholder 4">
            <a:extLst>
              <a:ext uri="{FF2B5EF4-FFF2-40B4-BE49-F238E27FC236}">
                <a16:creationId xmlns:a16="http://schemas.microsoft.com/office/drawing/2014/main" id="{C0299E33-978D-4B8A-9AC7-FC3F151DAC3D}"/>
              </a:ext>
            </a:extLst>
          </p:cNvPr>
          <p:cNvSpPr>
            <a:spLocks noGrp="1"/>
          </p:cNvSpPr>
          <p:nvPr>
            <p:ph type="body" sz="quarter" idx="17"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Text Placeholder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1616210" y="2143124"/>
            <a:ext cx="3069500" cy="997168"/>
          </a:xfrm>
        </p:spPr>
        <p:txBody>
          <a:bodyPr anchor="t"/>
          <a:lstStyle>
            <a:lvl1pPr marL="0" indent="0">
              <a:lnSpc>
                <a:spcPts val="7200"/>
              </a:lnSpc>
              <a:buNone/>
              <a:defRPr sz="7200" b="1">
                <a:solidFill>
                  <a:schemeClr val="tx1">
                    <a:lumMod val="75000"/>
                    <a:lumOff val="25000"/>
                  </a:schemeClr>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1</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hasCustomPrompt="1"/>
          </p:nvPr>
        </p:nvSpPr>
        <p:spPr>
          <a:xfrm>
            <a:off x="1631968" y="3314505"/>
            <a:ext cx="3069500" cy="3051905"/>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11">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753360" y="2143124"/>
            <a:ext cx="3069500" cy="1008000"/>
          </a:xfrm>
        </p:spPr>
        <p:txBody>
          <a:bodyPr anchor="t"/>
          <a:lstStyle>
            <a:lvl1pPr marL="0" indent="0">
              <a:lnSpc>
                <a:spcPts val="7200"/>
              </a:lnSpc>
              <a:buNone/>
              <a:defRPr sz="7200" b="1">
                <a:solidFill>
                  <a:schemeClr val="tx1">
                    <a:lumMod val="75000"/>
                    <a:lumOff val="25000"/>
                  </a:schemeClr>
                </a:solidFill>
                <a:latin typeface="+mj-lt"/>
                <a:cs typeface="Arial" panose="020B0604020202020204" pitchFamily="34" charset="0"/>
              </a:defRPr>
            </a:lvl1pPr>
          </a:lstStyle>
          <a:p>
            <a:pPr lvl="0"/>
            <a:r>
              <a:rPr lang="en-US" noProof="0"/>
              <a:t>2</a:t>
            </a:r>
          </a:p>
        </p:txBody>
      </p:sp>
      <p:sp>
        <p:nvSpPr>
          <p:cNvPr id="8" name="Text Placeholder 7">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6753360" y="3314701"/>
            <a:ext cx="3069500" cy="305119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15" name="Slide Number Placeholder 6">
            <a:extLst>
              <a:ext uri="{FF2B5EF4-FFF2-40B4-BE49-F238E27FC236}">
                <a16:creationId xmlns:a16="http://schemas.microsoft.com/office/drawing/2014/main" id="{03A8A6E9-DFE7-C84C-8C6D-E32D8A663AA6}"/>
              </a:ext>
            </a:extLst>
          </p:cNvPr>
          <p:cNvSpPr>
            <a:spLocks noGrp="1"/>
          </p:cNvSpPr>
          <p:nvPr>
            <p:ph type="sldNum" sz="quarter" idx="18"/>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4723711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rge Numbers Op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6" name="Text Placeholder 3">
            <a:extLst>
              <a:ext uri="{FF2B5EF4-FFF2-40B4-BE49-F238E27FC236}">
                <a16:creationId xmlns:a16="http://schemas.microsoft.com/office/drawing/2014/main" id="{AD3903B4-7169-4D4B-A4EE-98E908F47924}"/>
              </a:ext>
            </a:extLst>
          </p:cNvPr>
          <p:cNvSpPr>
            <a:spLocks noGrp="1"/>
          </p:cNvSpPr>
          <p:nvPr>
            <p:ph type="body" sz="quarter" idx="27" hasCustomPrompt="1"/>
          </p:nvPr>
        </p:nvSpPr>
        <p:spPr>
          <a:xfrm>
            <a:off x="431800" y="1593150"/>
            <a:ext cx="4348065" cy="4348065"/>
          </a:xfrm>
          <a:prstGeom prst="ellipse">
            <a:avLst/>
          </a:prstGeom>
          <a:solidFill>
            <a:schemeClr val="accent1">
              <a:alpha val="10000"/>
            </a:schemeClr>
          </a:solidFill>
          <a:ln>
            <a:solidFill>
              <a:schemeClr val="accent1"/>
            </a:solidFill>
          </a:ln>
        </p:spPr>
        <p:txBody>
          <a:bodyPr anchor="ctr"/>
          <a:lstStyle>
            <a:lvl1pPr marL="0" indent="0" algn="ctr">
              <a:buNone/>
              <a:defRPr sz="1800">
                <a:solidFill>
                  <a:schemeClr val="tx1">
                    <a:lumMod val="75000"/>
                    <a:lumOff val="2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0" name="Text Placeholder 3">
            <a:extLst>
              <a:ext uri="{FF2B5EF4-FFF2-40B4-BE49-F238E27FC236}">
                <a16:creationId xmlns:a16="http://schemas.microsoft.com/office/drawing/2014/main" id="{96BEA54F-1538-4369-953E-48143E778A0C}"/>
              </a:ext>
            </a:extLst>
          </p:cNvPr>
          <p:cNvSpPr>
            <a:spLocks noGrp="1"/>
          </p:cNvSpPr>
          <p:nvPr>
            <p:ph type="body" sz="quarter" idx="30" hasCustomPrompt="1"/>
          </p:nvPr>
        </p:nvSpPr>
        <p:spPr>
          <a:xfrm>
            <a:off x="1200023" y="2205688"/>
            <a:ext cx="2811618" cy="1440000"/>
          </a:xfrm>
          <a:prstGeom prst="rect">
            <a:avLst/>
          </a:prstGeom>
          <a:noFill/>
        </p:spPr>
        <p:txBody>
          <a:bodyPr anchor="b"/>
          <a:lstStyle>
            <a:lvl1pPr marL="0" indent="0" algn="ctr">
              <a:spcBef>
                <a:spcPts val="0"/>
              </a:spcBef>
              <a:spcAft>
                <a:spcPts val="0"/>
              </a:spcAft>
              <a:buNone/>
              <a:defRPr sz="6600" b="1">
                <a:solidFill>
                  <a:schemeClr val="tx1">
                    <a:lumMod val="75000"/>
                    <a:lumOff val="25000"/>
                  </a:schemeClr>
                </a:solidFill>
                <a:latin typeface="+mj-lt"/>
                <a:cs typeface="Arial" panose="020B0604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3" name="Content Placeholder 3">
            <a:extLst>
              <a:ext uri="{FF2B5EF4-FFF2-40B4-BE49-F238E27FC236}">
                <a16:creationId xmlns:a16="http://schemas.microsoft.com/office/drawing/2014/main" id="{A7461332-515F-423E-992A-19C7845D0A7E}"/>
              </a:ext>
            </a:extLst>
          </p:cNvPr>
          <p:cNvSpPr>
            <a:spLocks noGrp="1"/>
          </p:cNvSpPr>
          <p:nvPr>
            <p:ph sz="half" idx="2" hasCustomPrompt="1"/>
          </p:nvPr>
        </p:nvSpPr>
        <p:spPr>
          <a:xfrm>
            <a:off x="1615832" y="4243333"/>
            <a:ext cx="1980000" cy="720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8" name="Text Placeholder 9">
            <a:extLst>
              <a:ext uri="{FF2B5EF4-FFF2-40B4-BE49-F238E27FC236}">
                <a16:creationId xmlns:a16="http://schemas.microsoft.com/office/drawing/2014/main" id="{35BD4359-D385-4BCD-B33E-EF9B611693CD}"/>
              </a:ext>
            </a:extLst>
          </p:cNvPr>
          <p:cNvSpPr>
            <a:spLocks noGrp="1"/>
          </p:cNvSpPr>
          <p:nvPr>
            <p:ph type="body" sz="quarter" idx="28" hasCustomPrompt="1"/>
          </p:nvPr>
        </p:nvSpPr>
        <p:spPr>
          <a:xfrm>
            <a:off x="4123559" y="1864921"/>
            <a:ext cx="3804522" cy="3804522"/>
          </a:xfrm>
          <a:prstGeom prst="ellipse">
            <a:avLst/>
          </a:prstGeom>
          <a:solidFill>
            <a:schemeClr val="accent2">
              <a:alpha val="10000"/>
            </a:schemeClr>
          </a:solidFill>
          <a:ln>
            <a:solidFill>
              <a:schemeClr val="accent2"/>
            </a:solidFill>
          </a:ln>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a:r>
              <a:rPr lang="en-US" noProof="0"/>
              <a:t>Section Header</a:t>
            </a:r>
          </a:p>
        </p:txBody>
      </p:sp>
      <p:sp>
        <p:nvSpPr>
          <p:cNvPr id="11" name="Text Placeholder 9">
            <a:extLst>
              <a:ext uri="{FF2B5EF4-FFF2-40B4-BE49-F238E27FC236}">
                <a16:creationId xmlns:a16="http://schemas.microsoft.com/office/drawing/2014/main" id="{75AB5322-7A21-47FE-92DA-8B0C974F8FB4}"/>
              </a:ext>
            </a:extLst>
          </p:cNvPr>
          <p:cNvSpPr>
            <a:spLocks noGrp="1"/>
          </p:cNvSpPr>
          <p:nvPr>
            <p:ph type="body" sz="quarter" idx="31" hasCustomPrompt="1"/>
          </p:nvPr>
        </p:nvSpPr>
        <p:spPr>
          <a:xfrm>
            <a:off x="4620011" y="22056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tx1">
                    <a:lumMod val="75000"/>
                    <a:lumOff val="25000"/>
                  </a:schemeClr>
                </a:solidFill>
                <a:latin typeface="+mj-lt"/>
                <a:cs typeface="Arial" panose="020B0604020202020204" pitchFamily="34" charset="0"/>
              </a:defRPr>
            </a:lvl1pPr>
          </a:lstStyle>
          <a:p>
            <a:pPr marL="266700" lvl="0" indent="-266700" algn="ctr"/>
            <a:r>
              <a:rPr lang="en-US" noProof="0"/>
              <a:t>2</a:t>
            </a:r>
          </a:p>
        </p:txBody>
      </p:sp>
      <p:sp>
        <p:nvSpPr>
          <p:cNvPr id="14" name="Text Placeholder 5">
            <a:extLst>
              <a:ext uri="{FF2B5EF4-FFF2-40B4-BE49-F238E27FC236}">
                <a16:creationId xmlns:a16="http://schemas.microsoft.com/office/drawing/2014/main" id="{C63BF992-768D-4119-8D4A-65B4E8FF04E5}"/>
              </a:ext>
            </a:extLst>
          </p:cNvPr>
          <p:cNvSpPr>
            <a:spLocks noGrp="1"/>
          </p:cNvSpPr>
          <p:nvPr>
            <p:ph type="body" sz="quarter" idx="33" hasCustomPrompt="1"/>
          </p:nvPr>
        </p:nvSpPr>
        <p:spPr>
          <a:xfrm>
            <a:off x="5035820" y="4243333"/>
            <a:ext cx="1980000" cy="720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9" name="Text Placeholder 9">
            <a:extLst>
              <a:ext uri="{FF2B5EF4-FFF2-40B4-BE49-F238E27FC236}">
                <a16:creationId xmlns:a16="http://schemas.microsoft.com/office/drawing/2014/main" id="{760B0B05-57EC-42F8-B1E3-6386C1E9C600}"/>
              </a:ext>
            </a:extLst>
          </p:cNvPr>
          <p:cNvSpPr>
            <a:spLocks noGrp="1"/>
          </p:cNvSpPr>
          <p:nvPr>
            <p:ph type="body" sz="quarter" idx="29" hasCustomPrompt="1"/>
          </p:nvPr>
        </p:nvSpPr>
        <p:spPr>
          <a:xfrm>
            <a:off x="7454997" y="2207063"/>
            <a:ext cx="3120238" cy="3120238"/>
          </a:xfrm>
          <a:prstGeom prst="ellipse">
            <a:avLst/>
          </a:prstGeom>
          <a:solidFill>
            <a:schemeClr val="accent3">
              <a:alpha val="10000"/>
            </a:schemeClr>
          </a:solidFill>
          <a:ln>
            <a:solidFill>
              <a:schemeClr val="accent3"/>
            </a:solidFill>
          </a:ln>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a:r>
              <a:rPr lang="en-US" noProof="0"/>
              <a:t>Section Header</a:t>
            </a:r>
          </a:p>
        </p:txBody>
      </p:sp>
      <p:sp>
        <p:nvSpPr>
          <p:cNvPr id="12" name="Text Placeholder 9">
            <a:extLst>
              <a:ext uri="{FF2B5EF4-FFF2-40B4-BE49-F238E27FC236}">
                <a16:creationId xmlns:a16="http://schemas.microsoft.com/office/drawing/2014/main" id="{A68AE188-594C-409F-8B57-C0CFFAFC9AB8}"/>
              </a:ext>
            </a:extLst>
          </p:cNvPr>
          <p:cNvSpPr>
            <a:spLocks noGrp="1"/>
          </p:cNvSpPr>
          <p:nvPr>
            <p:ph type="body" sz="quarter" idx="32" hasCustomPrompt="1"/>
          </p:nvPr>
        </p:nvSpPr>
        <p:spPr>
          <a:xfrm>
            <a:off x="7763617" y="22056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tx1">
                    <a:lumMod val="75000"/>
                    <a:lumOff val="25000"/>
                  </a:schemeClr>
                </a:solidFill>
                <a:latin typeface="+mj-lt"/>
                <a:cs typeface="Arial" panose="020B0604020202020204" pitchFamily="34" charset="0"/>
              </a:defRPr>
            </a:lvl1pPr>
          </a:lstStyle>
          <a:p>
            <a:pPr marL="266700" lvl="0" indent="-266700" algn="ctr"/>
            <a:r>
              <a:rPr lang="en-US" noProof="0"/>
              <a:t>3</a:t>
            </a:r>
          </a:p>
        </p:txBody>
      </p:sp>
      <p:sp>
        <p:nvSpPr>
          <p:cNvPr id="15" name="Text Placeholder 9">
            <a:extLst>
              <a:ext uri="{FF2B5EF4-FFF2-40B4-BE49-F238E27FC236}">
                <a16:creationId xmlns:a16="http://schemas.microsoft.com/office/drawing/2014/main" id="{ED698B85-CFF0-4F09-8E8A-BCAEC5056233}"/>
              </a:ext>
            </a:extLst>
          </p:cNvPr>
          <p:cNvSpPr>
            <a:spLocks noGrp="1"/>
          </p:cNvSpPr>
          <p:nvPr>
            <p:ph type="body" sz="quarter" idx="34" hasCustomPrompt="1"/>
          </p:nvPr>
        </p:nvSpPr>
        <p:spPr>
          <a:xfrm>
            <a:off x="8025116" y="4243333"/>
            <a:ext cx="1980000" cy="720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16" name="Slide Number Placeholder 6">
            <a:extLst>
              <a:ext uri="{FF2B5EF4-FFF2-40B4-BE49-F238E27FC236}">
                <a16:creationId xmlns:a16="http://schemas.microsoft.com/office/drawing/2014/main" id="{40258D63-D809-EE49-BCDD-8D6306004AEE}"/>
              </a:ext>
            </a:extLst>
          </p:cNvPr>
          <p:cNvSpPr>
            <a:spLocks noGrp="1"/>
          </p:cNvSpPr>
          <p:nvPr>
            <p:ph type="sldNum" sz="quarter" idx="35"/>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38776495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arket Spac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cxnSp>
        <p:nvCxnSpPr>
          <p:cNvPr id="6" name="Straight Connector 5">
            <a:extLst>
              <a:ext uri="{FF2B5EF4-FFF2-40B4-BE49-F238E27FC236}">
                <a16:creationId xmlns:a16="http://schemas.microsoft.com/office/drawing/2014/main" id="{E09B4ACC-E72E-450B-88FA-710ECDE6548D}"/>
              </a:ext>
            </a:extLst>
          </p:cNvPr>
          <p:cNvCxnSpPr/>
          <p:nvPr userDrawn="1"/>
        </p:nvCxnSpPr>
        <p:spPr>
          <a:xfrm>
            <a:off x="5503617" y="1406251"/>
            <a:ext cx="0" cy="4493319"/>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1419610-8183-4044-A08A-8F6940C6AC9B}"/>
              </a:ext>
            </a:extLst>
          </p:cNvPr>
          <p:cNvCxnSpPr>
            <a:cxnSpLocks/>
          </p:cNvCxnSpPr>
          <p:nvPr userDrawn="1"/>
        </p:nvCxnSpPr>
        <p:spPr>
          <a:xfrm flipH="1">
            <a:off x="432000" y="3652910"/>
            <a:ext cx="10143235"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 Placeholder 5">
            <a:extLst>
              <a:ext uri="{FF2B5EF4-FFF2-40B4-BE49-F238E27FC236}">
                <a16:creationId xmlns:a16="http://schemas.microsoft.com/office/drawing/2014/main" id="{C28012CA-9AC6-43EF-965E-2A6886FA2CF8}"/>
              </a:ext>
            </a:extLst>
          </p:cNvPr>
          <p:cNvSpPr>
            <a:spLocks noGrp="1"/>
          </p:cNvSpPr>
          <p:nvPr>
            <p:ph type="body" sz="quarter" idx="14" hasCustomPrompt="1"/>
          </p:nvPr>
        </p:nvSpPr>
        <p:spPr>
          <a:xfrm>
            <a:off x="4513617" y="1069941"/>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0" name="Text Placeholder 5">
            <a:extLst>
              <a:ext uri="{FF2B5EF4-FFF2-40B4-BE49-F238E27FC236}">
                <a16:creationId xmlns:a16="http://schemas.microsoft.com/office/drawing/2014/main" id="{C5861664-5B54-4F47-BF93-4FC02E6A1BC2}"/>
              </a:ext>
            </a:extLst>
          </p:cNvPr>
          <p:cNvSpPr>
            <a:spLocks noGrp="1"/>
          </p:cNvSpPr>
          <p:nvPr>
            <p:ph type="body" sz="quarter" idx="15" hasCustomPrompt="1"/>
          </p:nvPr>
        </p:nvSpPr>
        <p:spPr>
          <a:xfrm>
            <a:off x="4513617" y="5983879"/>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1" name="Text Placeholder 5">
            <a:extLst>
              <a:ext uri="{FF2B5EF4-FFF2-40B4-BE49-F238E27FC236}">
                <a16:creationId xmlns:a16="http://schemas.microsoft.com/office/drawing/2014/main" id="{1C13C39D-FED7-4CC0-A4B2-3813B16FF308}"/>
              </a:ext>
            </a:extLst>
          </p:cNvPr>
          <p:cNvSpPr>
            <a:spLocks noGrp="1"/>
          </p:cNvSpPr>
          <p:nvPr>
            <p:ph type="body" sz="quarter" idx="16" hasCustomPrompt="1"/>
          </p:nvPr>
        </p:nvSpPr>
        <p:spPr>
          <a:xfrm>
            <a:off x="432000" y="3354600"/>
            <a:ext cx="1980000" cy="252000"/>
          </a:xfrm>
        </p:spPr>
        <p:txBody>
          <a:bodyPr/>
          <a:lstStyle>
            <a:lvl1pPr marL="0" indent="0" algn="l">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2" name="Text Placeholder 5">
            <a:extLst>
              <a:ext uri="{FF2B5EF4-FFF2-40B4-BE49-F238E27FC236}">
                <a16:creationId xmlns:a16="http://schemas.microsoft.com/office/drawing/2014/main" id="{056B4554-0DA9-4087-850E-209049BEFC4B}"/>
              </a:ext>
            </a:extLst>
          </p:cNvPr>
          <p:cNvSpPr>
            <a:spLocks noGrp="1"/>
          </p:cNvSpPr>
          <p:nvPr>
            <p:ph type="body" sz="quarter" idx="17" hasCustomPrompt="1"/>
          </p:nvPr>
        </p:nvSpPr>
        <p:spPr>
          <a:xfrm>
            <a:off x="8595235" y="3354600"/>
            <a:ext cx="1980000" cy="252000"/>
          </a:xfrm>
        </p:spPr>
        <p:txBody>
          <a:bodyPr/>
          <a:lstStyle>
            <a:lvl1pPr marL="0" indent="0" algn="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13" name="Slide Number Placeholder 6">
            <a:extLst>
              <a:ext uri="{FF2B5EF4-FFF2-40B4-BE49-F238E27FC236}">
                <a16:creationId xmlns:a16="http://schemas.microsoft.com/office/drawing/2014/main" id="{AA059022-81BB-3141-9DC1-6E855A13A2D0}"/>
              </a:ext>
            </a:extLst>
          </p:cNvPr>
          <p:cNvSpPr>
            <a:spLocks noGrp="1"/>
          </p:cNvSpPr>
          <p:nvPr>
            <p:ph type="sldNum" sz="quarter" idx="18"/>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243036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 Box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0" name="Content Placeholder 2">
            <a:extLst>
              <a:ext uri="{FF2B5EF4-FFF2-40B4-BE49-F238E27FC236}">
                <a16:creationId xmlns:a16="http://schemas.microsoft.com/office/drawing/2014/main" id="{553B9F09-9E9C-4307-BB4B-33A20282D9A2}"/>
              </a:ext>
            </a:extLst>
          </p:cNvPr>
          <p:cNvSpPr>
            <a:spLocks noGrp="1"/>
          </p:cNvSpPr>
          <p:nvPr>
            <p:ph idx="1" hasCustomPrompt="1"/>
          </p:nvPr>
        </p:nvSpPr>
        <p:spPr>
          <a:xfrm>
            <a:off x="432000" y="1728000"/>
            <a:ext cx="2919633" cy="720000"/>
          </a:xfrm>
          <a:solidFill>
            <a:schemeClr val="tx1">
              <a:lumMod val="75000"/>
              <a:lumOff val="25000"/>
            </a:schemeClr>
          </a:solidFill>
          <a:ln w="28575">
            <a:solidFill>
              <a:schemeClr val="accent1"/>
            </a:solidFill>
          </a:ln>
        </p:spPr>
        <p:txBody>
          <a:bodyPr lIns="108000" tIns="36000" rIns="108000" bIns="36000" anchor="ctr"/>
          <a:lstStyle>
            <a:lvl1pPr marL="0" indent="0" algn="ctr">
              <a:buNone/>
              <a:defRPr>
                <a:solidFill>
                  <a:schemeClr val="bg1"/>
                </a:solidFill>
              </a:defRPr>
            </a:lvl1pPr>
          </a:lstStyle>
          <a:p>
            <a:pPr lvl="0"/>
            <a:r>
              <a:rPr lang="en-US" noProof="0"/>
              <a:t>Section 1 Title</a:t>
            </a:r>
          </a:p>
        </p:txBody>
      </p:sp>
      <p:sp>
        <p:nvSpPr>
          <p:cNvPr id="6" name="Content Placeholder 2">
            <a:extLst>
              <a:ext uri="{FF2B5EF4-FFF2-40B4-BE49-F238E27FC236}">
                <a16:creationId xmlns:a16="http://schemas.microsoft.com/office/drawing/2014/main" id="{D79DF38F-893A-4CE0-B168-9FAA1D01B8D7}"/>
              </a:ext>
            </a:extLst>
          </p:cNvPr>
          <p:cNvSpPr>
            <a:spLocks noGrp="1"/>
          </p:cNvSpPr>
          <p:nvPr>
            <p:ph idx="14" hasCustomPrompt="1"/>
          </p:nvPr>
        </p:nvSpPr>
        <p:spPr>
          <a:xfrm>
            <a:off x="432000" y="2448000"/>
            <a:ext cx="2919633" cy="3631338"/>
          </a:xfr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Freeform: Shape 13" title="Arrow">
            <a:extLst>
              <a:ext uri="{FF2B5EF4-FFF2-40B4-BE49-F238E27FC236}">
                <a16:creationId xmlns:a16="http://schemas.microsoft.com/office/drawing/2014/main" id="{02DBE11B-8F8E-48E5-9449-E6E9E355DA0F}"/>
              </a:ext>
            </a:extLst>
          </p:cNvPr>
          <p:cNvSpPr/>
          <p:nvPr userDrawn="1"/>
        </p:nvSpPr>
        <p:spPr>
          <a:xfrm flipH="1">
            <a:off x="3570526" y="1945687"/>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25400" cap="rnd">
            <a:solidFill>
              <a:srgbClr val="4B4B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Content Placeholder 2">
            <a:extLst>
              <a:ext uri="{FF2B5EF4-FFF2-40B4-BE49-F238E27FC236}">
                <a16:creationId xmlns:a16="http://schemas.microsoft.com/office/drawing/2014/main" id="{707C52DD-FDE4-4BF6-B79B-3095E2927247}"/>
              </a:ext>
            </a:extLst>
          </p:cNvPr>
          <p:cNvSpPr>
            <a:spLocks noGrp="1"/>
          </p:cNvSpPr>
          <p:nvPr>
            <p:ph idx="17" hasCustomPrompt="1"/>
          </p:nvPr>
        </p:nvSpPr>
        <p:spPr>
          <a:xfrm>
            <a:off x="4043801" y="1728000"/>
            <a:ext cx="2919633" cy="720000"/>
          </a:xfrm>
          <a:solidFill>
            <a:schemeClr val="tx1">
              <a:lumMod val="75000"/>
              <a:lumOff val="25000"/>
            </a:schemeClr>
          </a:solidFill>
          <a:ln w="28575">
            <a:solidFill>
              <a:schemeClr val="accent2"/>
            </a:solidFill>
          </a:ln>
        </p:spPr>
        <p:txBody>
          <a:bodyPr lIns="108000" tIns="36000" rIns="108000" bIns="36000" anchor="ctr"/>
          <a:lstStyle>
            <a:lvl1pPr marL="0" indent="0" algn="ctr">
              <a:buNone/>
              <a:defRPr>
                <a:solidFill>
                  <a:schemeClr val="bg1"/>
                </a:solidFill>
              </a:defRPr>
            </a:lvl1pPr>
          </a:lstStyle>
          <a:p>
            <a:pPr lvl="0"/>
            <a:r>
              <a:rPr lang="en-US" noProof="0"/>
              <a:t>Section 2 Title</a:t>
            </a:r>
          </a:p>
        </p:txBody>
      </p:sp>
      <p:sp>
        <p:nvSpPr>
          <p:cNvPr id="8" name="Content Placeholder 2">
            <a:extLst>
              <a:ext uri="{FF2B5EF4-FFF2-40B4-BE49-F238E27FC236}">
                <a16:creationId xmlns:a16="http://schemas.microsoft.com/office/drawing/2014/main" id="{22F46232-3721-4BC5-BEB7-E61D878D79FA}"/>
              </a:ext>
            </a:extLst>
          </p:cNvPr>
          <p:cNvSpPr>
            <a:spLocks noGrp="1"/>
          </p:cNvSpPr>
          <p:nvPr>
            <p:ph idx="15" hasCustomPrompt="1"/>
          </p:nvPr>
        </p:nvSpPr>
        <p:spPr>
          <a:xfrm>
            <a:off x="4043801" y="2448000"/>
            <a:ext cx="2919633" cy="3631338"/>
          </a:xfr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Freeform: Shape 14" title="Arrow">
            <a:extLst>
              <a:ext uri="{FF2B5EF4-FFF2-40B4-BE49-F238E27FC236}">
                <a16:creationId xmlns:a16="http://schemas.microsoft.com/office/drawing/2014/main" id="{6EF06703-92AF-44B7-8CE1-044DD2093118}"/>
              </a:ext>
            </a:extLst>
          </p:cNvPr>
          <p:cNvSpPr/>
          <p:nvPr userDrawn="1"/>
        </p:nvSpPr>
        <p:spPr>
          <a:xfrm flipH="1">
            <a:off x="7182327" y="1945687"/>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25400" cap="rnd">
            <a:solidFill>
              <a:srgbClr val="4B4B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Content Placeholder 2">
            <a:extLst>
              <a:ext uri="{FF2B5EF4-FFF2-40B4-BE49-F238E27FC236}">
                <a16:creationId xmlns:a16="http://schemas.microsoft.com/office/drawing/2014/main" id="{DA264641-CE4E-4168-9129-68B9B179A2A8}"/>
              </a:ext>
            </a:extLst>
          </p:cNvPr>
          <p:cNvSpPr>
            <a:spLocks noGrp="1"/>
          </p:cNvSpPr>
          <p:nvPr>
            <p:ph idx="18" hasCustomPrompt="1"/>
          </p:nvPr>
        </p:nvSpPr>
        <p:spPr>
          <a:xfrm>
            <a:off x="7655602" y="1728000"/>
            <a:ext cx="2919633" cy="720000"/>
          </a:xfrm>
          <a:solidFill>
            <a:schemeClr val="tx1">
              <a:lumMod val="75000"/>
              <a:lumOff val="25000"/>
            </a:schemeClr>
          </a:solidFill>
          <a:ln w="28575">
            <a:solidFill>
              <a:schemeClr val="accent3"/>
            </a:solidFill>
          </a:ln>
        </p:spPr>
        <p:txBody>
          <a:bodyPr lIns="108000" tIns="36000" rIns="108000" bIns="36000" anchor="ctr"/>
          <a:lstStyle>
            <a:lvl1pPr marL="0" indent="0" algn="ctr">
              <a:buNone/>
              <a:defRPr>
                <a:solidFill>
                  <a:schemeClr val="bg1"/>
                </a:solidFill>
              </a:defRPr>
            </a:lvl1pPr>
          </a:lstStyle>
          <a:p>
            <a:pPr lvl="0"/>
            <a:r>
              <a:rPr lang="en-US" noProof="0"/>
              <a:t>Section 3 Title</a:t>
            </a:r>
          </a:p>
        </p:txBody>
      </p:sp>
      <p:sp>
        <p:nvSpPr>
          <p:cNvPr id="9" name="Content Placeholder 2">
            <a:extLst>
              <a:ext uri="{FF2B5EF4-FFF2-40B4-BE49-F238E27FC236}">
                <a16:creationId xmlns:a16="http://schemas.microsoft.com/office/drawing/2014/main" id="{23CB58AD-849B-4714-8D57-C5C56343A24C}"/>
              </a:ext>
            </a:extLst>
          </p:cNvPr>
          <p:cNvSpPr>
            <a:spLocks noGrp="1"/>
          </p:cNvSpPr>
          <p:nvPr>
            <p:ph idx="16" hasCustomPrompt="1"/>
          </p:nvPr>
        </p:nvSpPr>
        <p:spPr>
          <a:xfrm>
            <a:off x="7655602" y="2448000"/>
            <a:ext cx="2919633" cy="3631338"/>
          </a:xfr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13" name="Slide Number Placeholder 6">
            <a:extLst>
              <a:ext uri="{FF2B5EF4-FFF2-40B4-BE49-F238E27FC236}">
                <a16:creationId xmlns:a16="http://schemas.microsoft.com/office/drawing/2014/main" id="{B1CB22CF-1587-E74F-B211-A50F83802581}"/>
              </a:ext>
            </a:extLst>
          </p:cNvPr>
          <p:cNvSpPr>
            <a:spLocks noGrp="1"/>
          </p:cNvSpPr>
          <p:nvPr>
            <p:ph type="sldNum" sz="quarter" idx="19"/>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4704848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cxnSp>
        <p:nvCxnSpPr>
          <p:cNvPr id="13" name="Straight Arrow Connector 12">
            <a:extLst>
              <a:ext uri="{FF2B5EF4-FFF2-40B4-BE49-F238E27FC236}">
                <a16:creationId xmlns:a16="http://schemas.microsoft.com/office/drawing/2014/main" id="{B16E60CE-69EE-40F4-8E4C-791A1F450E6E}"/>
              </a:ext>
            </a:extLst>
          </p:cNvPr>
          <p:cNvCxnSpPr>
            <a:cxnSpLocks/>
          </p:cNvCxnSpPr>
          <p:nvPr userDrawn="1"/>
        </p:nvCxnSpPr>
        <p:spPr>
          <a:xfrm>
            <a:off x="431800" y="3866682"/>
            <a:ext cx="10290173"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 Placeholder 10">
            <a:extLst>
              <a:ext uri="{FF2B5EF4-FFF2-40B4-BE49-F238E27FC236}">
                <a16:creationId xmlns:a16="http://schemas.microsoft.com/office/drawing/2014/main" id="{506130DE-93C9-481E-A69F-9CF6AA9948FF}"/>
              </a:ext>
            </a:extLst>
          </p:cNvPr>
          <p:cNvSpPr>
            <a:spLocks noGrp="1"/>
          </p:cNvSpPr>
          <p:nvPr>
            <p:ph type="body" sz="quarter" idx="33" hasCustomPrompt="1"/>
          </p:nvPr>
        </p:nvSpPr>
        <p:spPr>
          <a:xfrm>
            <a:off x="2791884"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15" name="Text Placeholder 10">
            <a:extLst>
              <a:ext uri="{FF2B5EF4-FFF2-40B4-BE49-F238E27FC236}">
                <a16:creationId xmlns:a16="http://schemas.microsoft.com/office/drawing/2014/main" id="{31BCBEDF-E4C4-4EA5-B5EE-39C430D1471F}"/>
              </a:ext>
            </a:extLst>
          </p:cNvPr>
          <p:cNvSpPr>
            <a:spLocks noGrp="1"/>
          </p:cNvSpPr>
          <p:nvPr>
            <p:ph type="body" sz="quarter" idx="34" hasCustomPrompt="1"/>
          </p:nvPr>
        </p:nvSpPr>
        <p:spPr>
          <a:xfrm>
            <a:off x="43179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6" name="Text Placeholder 10">
            <a:extLst>
              <a:ext uri="{FF2B5EF4-FFF2-40B4-BE49-F238E27FC236}">
                <a16:creationId xmlns:a16="http://schemas.microsoft.com/office/drawing/2014/main" id="{BFE6B470-2415-4509-A40D-EBFFBC9F3847}"/>
              </a:ext>
            </a:extLst>
          </p:cNvPr>
          <p:cNvSpPr>
            <a:spLocks noGrp="1"/>
          </p:cNvSpPr>
          <p:nvPr>
            <p:ph type="body" sz="quarter" idx="35" hasCustomPrompt="1"/>
          </p:nvPr>
        </p:nvSpPr>
        <p:spPr>
          <a:xfrm>
            <a:off x="90381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7" name="Text Placeholder 10">
            <a:extLst>
              <a:ext uri="{FF2B5EF4-FFF2-40B4-BE49-F238E27FC236}">
                <a16:creationId xmlns:a16="http://schemas.microsoft.com/office/drawing/2014/main" id="{A0705EEE-728D-4722-B49E-4C9C62644EC3}"/>
              </a:ext>
            </a:extLst>
          </p:cNvPr>
          <p:cNvSpPr>
            <a:spLocks noGrp="1"/>
          </p:cNvSpPr>
          <p:nvPr>
            <p:ph type="body" sz="quarter" idx="36" hasCustomPrompt="1"/>
          </p:nvPr>
        </p:nvSpPr>
        <p:spPr>
          <a:xfrm>
            <a:off x="137583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8" name="Text Placeholder 10">
            <a:extLst>
              <a:ext uri="{FF2B5EF4-FFF2-40B4-BE49-F238E27FC236}">
                <a16:creationId xmlns:a16="http://schemas.microsoft.com/office/drawing/2014/main" id="{0781D02C-C5B9-410A-B620-AAA24A1B2AC7}"/>
              </a:ext>
            </a:extLst>
          </p:cNvPr>
          <p:cNvSpPr>
            <a:spLocks noGrp="1"/>
          </p:cNvSpPr>
          <p:nvPr>
            <p:ph type="body" sz="quarter" idx="37" hasCustomPrompt="1"/>
          </p:nvPr>
        </p:nvSpPr>
        <p:spPr>
          <a:xfrm>
            <a:off x="1847850"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9" name="Text Placeholder 10">
            <a:extLst>
              <a:ext uri="{FF2B5EF4-FFF2-40B4-BE49-F238E27FC236}">
                <a16:creationId xmlns:a16="http://schemas.microsoft.com/office/drawing/2014/main" id="{C203B9F4-A221-4AF4-8440-C9B1BB3F602A}"/>
              </a:ext>
            </a:extLst>
          </p:cNvPr>
          <p:cNvSpPr>
            <a:spLocks noGrp="1"/>
          </p:cNvSpPr>
          <p:nvPr>
            <p:ph type="body" sz="quarter" idx="38" hasCustomPrompt="1"/>
          </p:nvPr>
        </p:nvSpPr>
        <p:spPr>
          <a:xfrm>
            <a:off x="8456084"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20" name="Text Placeholder 10">
            <a:extLst>
              <a:ext uri="{FF2B5EF4-FFF2-40B4-BE49-F238E27FC236}">
                <a16:creationId xmlns:a16="http://schemas.microsoft.com/office/drawing/2014/main" id="{5CA11888-C540-49FD-BC96-7DF43B9144FE}"/>
              </a:ext>
            </a:extLst>
          </p:cNvPr>
          <p:cNvSpPr>
            <a:spLocks noGrp="1"/>
          </p:cNvSpPr>
          <p:nvPr>
            <p:ph type="body" sz="quarter" idx="39" hasCustomPrompt="1"/>
          </p:nvPr>
        </p:nvSpPr>
        <p:spPr>
          <a:xfrm>
            <a:off x="231986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id="{B90B995A-D6D8-4085-8C72-FDAF0B400A01}"/>
              </a:ext>
            </a:extLst>
          </p:cNvPr>
          <p:cNvSpPr>
            <a:spLocks noGrp="1"/>
          </p:cNvSpPr>
          <p:nvPr>
            <p:ph type="body" sz="quarter" idx="40" hasCustomPrompt="1"/>
          </p:nvPr>
        </p:nvSpPr>
        <p:spPr>
          <a:xfrm>
            <a:off x="2791884"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id="{765307A9-791B-47A4-A9C6-E607A9921675}"/>
              </a:ext>
            </a:extLst>
          </p:cNvPr>
          <p:cNvSpPr>
            <a:spLocks noGrp="1"/>
          </p:cNvSpPr>
          <p:nvPr>
            <p:ph type="body" sz="quarter" idx="41" hasCustomPrompt="1"/>
          </p:nvPr>
        </p:nvSpPr>
        <p:spPr>
          <a:xfrm>
            <a:off x="326390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3" name="Text Placeholder 10">
            <a:extLst>
              <a:ext uri="{FF2B5EF4-FFF2-40B4-BE49-F238E27FC236}">
                <a16:creationId xmlns:a16="http://schemas.microsoft.com/office/drawing/2014/main" id="{C75703B4-3B5A-4163-8DB7-E9009BF81C5C}"/>
              </a:ext>
            </a:extLst>
          </p:cNvPr>
          <p:cNvSpPr>
            <a:spLocks noGrp="1"/>
          </p:cNvSpPr>
          <p:nvPr>
            <p:ph type="body" sz="quarter" idx="42" hasCustomPrompt="1"/>
          </p:nvPr>
        </p:nvSpPr>
        <p:spPr>
          <a:xfrm>
            <a:off x="467995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4" name="Text Placeholder 10">
            <a:extLst>
              <a:ext uri="{FF2B5EF4-FFF2-40B4-BE49-F238E27FC236}">
                <a16:creationId xmlns:a16="http://schemas.microsoft.com/office/drawing/2014/main" id="{FF332F6F-6B3C-45E2-9EF6-8FB202384A68}"/>
              </a:ext>
            </a:extLst>
          </p:cNvPr>
          <p:cNvSpPr>
            <a:spLocks noGrp="1"/>
          </p:cNvSpPr>
          <p:nvPr>
            <p:ph type="body" sz="quarter" idx="43" hasCustomPrompt="1"/>
          </p:nvPr>
        </p:nvSpPr>
        <p:spPr>
          <a:xfrm>
            <a:off x="3735918"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id="{66BFBD2C-240C-4899-9562-75499D8C46E4}"/>
              </a:ext>
            </a:extLst>
          </p:cNvPr>
          <p:cNvSpPr>
            <a:spLocks noGrp="1"/>
          </p:cNvSpPr>
          <p:nvPr>
            <p:ph type="body" sz="quarter" idx="44" hasCustomPrompt="1"/>
          </p:nvPr>
        </p:nvSpPr>
        <p:spPr>
          <a:xfrm>
            <a:off x="420793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id="{777ECC7E-1DD1-475C-BA92-16BEA144C233}"/>
              </a:ext>
            </a:extLst>
          </p:cNvPr>
          <p:cNvSpPr>
            <a:spLocks noGrp="1"/>
          </p:cNvSpPr>
          <p:nvPr>
            <p:ph type="body" sz="quarter" idx="45" hasCustomPrompt="1"/>
          </p:nvPr>
        </p:nvSpPr>
        <p:spPr>
          <a:xfrm>
            <a:off x="515196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7" name="Text Placeholder 10">
            <a:extLst>
              <a:ext uri="{FF2B5EF4-FFF2-40B4-BE49-F238E27FC236}">
                <a16:creationId xmlns:a16="http://schemas.microsoft.com/office/drawing/2014/main" id="{9FD2184F-25B2-4976-9C55-9D79732D00D0}"/>
              </a:ext>
            </a:extLst>
          </p:cNvPr>
          <p:cNvSpPr>
            <a:spLocks noGrp="1"/>
          </p:cNvSpPr>
          <p:nvPr>
            <p:ph type="body" sz="quarter" idx="46" hasCustomPrompt="1"/>
          </p:nvPr>
        </p:nvSpPr>
        <p:spPr>
          <a:xfrm>
            <a:off x="562398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8" name="Text Placeholder 10">
            <a:extLst>
              <a:ext uri="{FF2B5EF4-FFF2-40B4-BE49-F238E27FC236}">
                <a16:creationId xmlns:a16="http://schemas.microsoft.com/office/drawing/2014/main" id="{2D433B78-8F48-492C-B8BA-C519A010F573}"/>
              </a:ext>
            </a:extLst>
          </p:cNvPr>
          <p:cNvSpPr>
            <a:spLocks noGrp="1"/>
          </p:cNvSpPr>
          <p:nvPr>
            <p:ph type="body" sz="quarter" idx="47" hasCustomPrompt="1"/>
          </p:nvPr>
        </p:nvSpPr>
        <p:spPr>
          <a:xfrm>
            <a:off x="609599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9" name="Text Placeholder 10">
            <a:extLst>
              <a:ext uri="{FF2B5EF4-FFF2-40B4-BE49-F238E27FC236}">
                <a16:creationId xmlns:a16="http://schemas.microsoft.com/office/drawing/2014/main" id="{65D53937-4C12-41A9-96A9-D197CE5CBC1B}"/>
              </a:ext>
            </a:extLst>
          </p:cNvPr>
          <p:cNvSpPr>
            <a:spLocks noGrp="1"/>
          </p:cNvSpPr>
          <p:nvPr>
            <p:ph type="body" sz="quarter" idx="48" hasCustomPrompt="1"/>
          </p:nvPr>
        </p:nvSpPr>
        <p:spPr>
          <a:xfrm>
            <a:off x="656801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id="{22259E25-16AB-42DF-83CC-F05BA57CFC25}"/>
              </a:ext>
            </a:extLst>
          </p:cNvPr>
          <p:cNvSpPr>
            <a:spLocks noGrp="1"/>
          </p:cNvSpPr>
          <p:nvPr>
            <p:ph type="body" sz="quarter" idx="49" hasCustomPrompt="1"/>
          </p:nvPr>
        </p:nvSpPr>
        <p:spPr>
          <a:xfrm>
            <a:off x="704002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id="{A5C84813-8A39-4A01-A745-700E1E5DF39E}"/>
              </a:ext>
            </a:extLst>
          </p:cNvPr>
          <p:cNvSpPr>
            <a:spLocks noGrp="1"/>
          </p:cNvSpPr>
          <p:nvPr>
            <p:ph type="body" sz="quarter" idx="50" hasCustomPrompt="1"/>
          </p:nvPr>
        </p:nvSpPr>
        <p:spPr>
          <a:xfrm>
            <a:off x="751204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id="{35B6B197-CBC9-474D-999F-6BF8B85ABC4B}"/>
              </a:ext>
            </a:extLst>
          </p:cNvPr>
          <p:cNvSpPr>
            <a:spLocks noGrp="1"/>
          </p:cNvSpPr>
          <p:nvPr>
            <p:ph type="body" sz="quarter" idx="51" hasCustomPrompt="1"/>
          </p:nvPr>
        </p:nvSpPr>
        <p:spPr>
          <a:xfrm>
            <a:off x="798406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id="{700D11F4-2B09-4504-9CF2-4E3A19B2F5F4}"/>
              </a:ext>
            </a:extLst>
          </p:cNvPr>
          <p:cNvSpPr>
            <a:spLocks noGrp="1"/>
          </p:cNvSpPr>
          <p:nvPr>
            <p:ph type="body" sz="quarter" idx="52" hasCustomPrompt="1"/>
          </p:nvPr>
        </p:nvSpPr>
        <p:spPr>
          <a:xfrm>
            <a:off x="8456080"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id="{DF28DDAA-9BDA-43BE-B173-D188212594C6}"/>
              </a:ext>
            </a:extLst>
          </p:cNvPr>
          <p:cNvSpPr>
            <a:spLocks noGrp="1"/>
          </p:cNvSpPr>
          <p:nvPr>
            <p:ph type="body" sz="quarter" idx="53" hasCustomPrompt="1"/>
          </p:nvPr>
        </p:nvSpPr>
        <p:spPr>
          <a:xfrm>
            <a:off x="892809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5" name="Text Placeholder 10">
            <a:extLst>
              <a:ext uri="{FF2B5EF4-FFF2-40B4-BE49-F238E27FC236}">
                <a16:creationId xmlns:a16="http://schemas.microsoft.com/office/drawing/2014/main" id="{A55FFBF8-4789-44A0-A9B2-841061C725FD}"/>
              </a:ext>
            </a:extLst>
          </p:cNvPr>
          <p:cNvSpPr>
            <a:spLocks noGrp="1"/>
          </p:cNvSpPr>
          <p:nvPr>
            <p:ph type="body" sz="quarter" idx="54" hasCustomPrompt="1"/>
          </p:nvPr>
        </p:nvSpPr>
        <p:spPr>
          <a:xfrm>
            <a:off x="10344148"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6" name="Text Placeholder 10">
            <a:extLst>
              <a:ext uri="{FF2B5EF4-FFF2-40B4-BE49-F238E27FC236}">
                <a16:creationId xmlns:a16="http://schemas.microsoft.com/office/drawing/2014/main" id="{C33D9234-67AF-4493-9CED-B39D80A70A53}"/>
              </a:ext>
            </a:extLst>
          </p:cNvPr>
          <p:cNvSpPr>
            <a:spLocks noGrp="1"/>
          </p:cNvSpPr>
          <p:nvPr>
            <p:ph type="body" sz="quarter" idx="55" hasCustomPrompt="1"/>
          </p:nvPr>
        </p:nvSpPr>
        <p:spPr>
          <a:xfrm>
            <a:off x="9400114"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7" name="Text Placeholder 10">
            <a:extLst>
              <a:ext uri="{FF2B5EF4-FFF2-40B4-BE49-F238E27FC236}">
                <a16:creationId xmlns:a16="http://schemas.microsoft.com/office/drawing/2014/main" id="{98549725-B11A-4C4E-8DBF-F00E575D61D8}"/>
              </a:ext>
            </a:extLst>
          </p:cNvPr>
          <p:cNvSpPr>
            <a:spLocks noGrp="1"/>
          </p:cNvSpPr>
          <p:nvPr>
            <p:ph type="body" sz="quarter" idx="56" hasCustomPrompt="1"/>
          </p:nvPr>
        </p:nvSpPr>
        <p:spPr>
          <a:xfrm>
            <a:off x="987213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0" name="Text Placeholder 3">
            <a:extLst>
              <a:ext uri="{FF2B5EF4-FFF2-40B4-BE49-F238E27FC236}">
                <a16:creationId xmlns:a16="http://schemas.microsoft.com/office/drawing/2014/main" id="{204E7B1E-C17D-4443-B650-E72AD9AA463F}"/>
              </a:ext>
            </a:extLst>
          </p:cNvPr>
          <p:cNvSpPr>
            <a:spLocks noGrp="1"/>
          </p:cNvSpPr>
          <p:nvPr>
            <p:ph type="body" sz="quarter" idx="59" hasCustomPrompt="1"/>
          </p:nvPr>
        </p:nvSpPr>
        <p:spPr>
          <a:xfrm>
            <a:off x="4606680" y="2190750"/>
            <a:ext cx="1793875" cy="561975"/>
          </a:xfrm>
          <a:solidFill>
            <a:schemeClr val="bg1"/>
          </a:solidFill>
          <a:ln w="3175">
            <a:solidFill>
              <a:schemeClr val="accent1"/>
            </a:solidFill>
          </a:ln>
        </p:spPr>
        <p:txBody>
          <a:bodyPr tIns="36000" anchor="t"/>
          <a:lstStyle>
            <a:lvl1pPr marL="0" indent="0" algn="ctr">
              <a:buNone/>
              <a:defRPr sz="1600"/>
            </a:lvl1pPr>
          </a:lstStyle>
          <a:p>
            <a:pPr lvl="0"/>
            <a:r>
              <a:rPr lang="en-US" noProof="0"/>
              <a:t>Item Title</a:t>
            </a:r>
          </a:p>
        </p:txBody>
      </p:sp>
      <p:sp>
        <p:nvSpPr>
          <p:cNvPr id="41" name="Text Placeholder 36">
            <a:extLst>
              <a:ext uri="{FF2B5EF4-FFF2-40B4-BE49-F238E27FC236}">
                <a16:creationId xmlns:a16="http://schemas.microsoft.com/office/drawing/2014/main" id="{87DD778A-952C-41DC-A5F9-8023A7099828}"/>
              </a:ext>
            </a:extLst>
          </p:cNvPr>
          <p:cNvSpPr>
            <a:spLocks noGrp="1"/>
          </p:cNvSpPr>
          <p:nvPr>
            <p:ph type="body" sz="quarter" idx="60" hasCustomPrompt="1"/>
          </p:nvPr>
        </p:nvSpPr>
        <p:spPr>
          <a:xfrm>
            <a:off x="4658409" y="2505005"/>
            <a:ext cx="1690417" cy="224670"/>
          </a:xfrm>
        </p:spPr>
        <p:txBody>
          <a:bodyPr/>
          <a:lstStyle>
            <a:lvl1pPr marL="0" indent="0" algn="ctr">
              <a:buNone/>
              <a:defRPr sz="1200">
                <a:solidFill>
                  <a:schemeClr val="tx1">
                    <a:lumMod val="50000"/>
                    <a:lumOff val="50000"/>
                  </a:schemeClr>
                </a:solidFill>
              </a:defRPr>
            </a:lvl1pPr>
          </a:lstStyle>
          <a:p>
            <a:pPr lvl="0"/>
            <a:r>
              <a:rPr lang="en-US" noProof="0"/>
              <a:t>Month, Year</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38" name="Slide Number Placeholder 6">
            <a:extLst>
              <a:ext uri="{FF2B5EF4-FFF2-40B4-BE49-F238E27FC236}">
                <a16:creationId xmlns:a16="http://schemas.microsoft.com/office/drawing/2014/main" id="{C4B93A79-C848-FB4C-BF10-00BE7B66F061}"/>
              </a:ext>
            </a:extLst>
          </p:cNvPr>
          <p:cNvSpPr>
            <a:spLocks noGrp="1"/>
          </p:cNvSpPr>
          <p:nvPr>
            <p:ph type="sldNum" sz="quarter" idx="61"/>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9090058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am 3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8" name="Picture Placeholder 4">
            <a:extLst>
              <a:ext uri="{FF2B5EF4-FFF2-40B4-BE49-F238E27FC236}">
                <a16:creationId xmlns:a16="http://schemas.microsoft.com/office/drawing/2014/main" id="{EC13E70C-589A-40D0-83ED-C913136ACD7E}"/>
              </a:ext>
            </a:extLst>
          </p:cNvPr>
          <p:cNvSpPr>
            <a:spLocks noGrp="1"/>
          </p:cNvSpPr>
          <p:nvPr>
            <p:ph type="pic" sz="quarter" idx="14" hasCustomPrompt="1"/>
          </p:nvPr>
        </p:nvSpPr>
        <p:spPr>
          <a:xfrm>
            <a:off x="431800" y="1952049"/>
            <a:ext cx="1476951" cy="1476951"/>
          </a:xfrm>
          <a:solidFill>
            <a:schemeClr val="bg1">
              <a:lumMod val="95000"/>
              <a:alpha val="70000"/>
            </a:schemeClr>
          </a:solidFill>
          <a:ln w="12700" cap="flat">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39" name="Text Placeholder 8">
            <a:extLst>
              <a:ext uri="{FF2B5EF4-FFF2-40B4-BE49-F238E27FC236}">
                <a16:creationId xmlns:a16="http://schemas.microsoft.com/office/drawing/2014/main" id="{A975B89D-7E01-4CB2-ABC7-5CFAB076441A}"/>
              </a:ext>
            </a:extLst>
          </p:cNvPr>
          <p:cNvSpPr>
            <a:spLocks noGrp="1"/>
          </p:cNvSpPr>
          <p:nvPr>
            <p:ph type="body" sz="quarter" idx="15" hasCustomPrompt="1"/>
          </p:nvPr>
        </p:nvSpPr>
        <p:spPr>
          <a:xfrm>
            <a:off x="431800" y="3557684"/>
            <a:ext cx="2830441" cy="395805"/>
          </a:xfrm>
        </p:spPr>
        <p:txBody>
          <a:bodyPr anchor="b"/>
          <a:lstStyle>
            <a:lvl1pPr marL="0" indent="0" algn="l">
              <a:buFont typeface="Arial" panose="020B0604020202020204" pitchFamily="34" charset="0"/>
              <a:buNone/>
              <a:defRPr sz="2400"/>
            </a:lvl1pPr>
          </a:lstStyle>
          <a:p>
            <a:pPr lvl="0"/>
            <a:r>
              <a:rPr lang="en-US" noProof="0"/>
              <a:t>Name</a:t>
            </a:r>
          </a:p>
        </p:txBody>
      </p:sp>
      <p:sp>
        <p:nvSpPr>
          <p:cNvPr id="42" name="Text Placeholder 10">
            <a:extLst>
              <a:ext uri="{FF2B5EF4-FFF2-40B4-BE49-F238E27FC236}">
                <a16:creationId xmlns:a16="http://schemas.microsoft.com/office/drawing/2014/main" id="{A4230AA3-993A-4092-A471-053453DEF31B}"/>
              </a:ext>
            </a:extLst>
          </p:cNvPr>
          <p:cNvSpPr>
            <a:spLocks noGrp="1"/>
          </p:cNvSpPr>
          <p:nvPr>
            <p:ph type="body" sz="quarter" idx="16" hasCustomPrompt="1"/>
          </p:nvPr>
        </p:nvSpPr>
        <p:spPr>
          <a:xfrm>
            <a:off x="431800" y="4452773"/>
            <a:ext cx="2830441" cy="1250615"/>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3" name="Text Placeholder 8">
            <a:extLst>
              <a:ext uri="{FF2B5EF4-FFF2-40B4-BE49-F238E27FC236}">
                <a16:creationId xmlns:a16="http://schemas.microsoft.com/office/drawing/2014/main" id="{91052B18-094B-44AE-B97A-C724CAB4A96B}"/>
              </a:ext>
            </a:extLst>
          </p:cNvPr>
          <p:cNvSpPr>
            <a:spLocks noGrp="1"/>
          </p:cNvSpPr>
          <p:nvPr>
            <p:ph type="body" sz="quarter" idx="33" hasCustomPrompt="1"/>
          </p:nvPr>
        </p:nvSpPr>
        <p:spPr>
          <a:xfrm>
            <a:off x="431800" y="4082173"/>
            <a:ext cx="2830441"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4" name="Picture Placeholder 4">
            <a:extLst>
              <a:ext uri="{FF2B5EF4-FFF2-40B4-BE49-F238E27FC236}">
                <a16:creationId xmlns:a16="http://schemas.microsoft.com/office/drawing/2014/main" id="{45BB7166-E008-49D6-8450-A5312FEF5DA3}"/>
              </a:ext>
            </a:extLst>
          </p:cNvPr>
          <p:cNvSpPr>
            <a:spLocks noGrp="1"/>
          </p:cNvSpPr>
          <p:nvPr>
            <p:ph type="pic" sz="quarter" idx="34" hasCustomPrompt="1"/>
          </p:nvPr>
        </p:nvSpPr>
        <p:spPr>
          <a:xfrm>
            <a:off x="4088297" y="1952049"/>
            <a:ext cx="1476951" cy="1476951"/>
          </a:xfrm>
          <a:solidFill>
            <a:schemeClr val="bg1">
              <a:lumMod val="95000"/>
              <a:alpha val="70000"/>
            </a:schemeClr>
          </a:solidFill>
          <a:ln w="12700" cap="flat">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45" name="Text Placeholder 8">
            <a:extLst>
              <a:ext uri="{FF2B5EF4-FFF2-40B4-BE49-F238E27FC236}">
                <a16:creationId xmlns:a16="http://schemas.microsoft.com/office/drawing/2014/main" id="{0AE9D0EE-057F-4334-8F2F-646129CE3052}"/>
              </a:ext>
            </a:extLst>
          </p:cNvPr>
          <p:cNvSpPr>
            <a:spLocks noGrp="1"/>
          </p:cNvSpPr>
          <p:nvPr>
            <p:ph type="body" sz="quarter" idx="35" hasCustomPrompt="1"/>
          </p:nvPr>
        </p:nvSpPr>
        <p:spPr>
          <a:xfrm>
            <a:off x="4088297" y="3557684"/>
            <a:ext cx="2830441" cy="395805"/>
          </a:xfrm>
        </p:spPr>
        <p:txBody>
          <a:bodyPr anchor="b"/>
          <a:lstStyle>
            <a:lvl1pPr marL="0" indent="0" algn="l">
              <a:buFont typeface="Arial" panose="020B0604020202020204" pitchFamily="34" charset="0"/>
              <a:buNone/>
              <a:defRPr sz="2400"/>
            </a:lvl1pPr>
          </a:lstStyle>
          <a:p>
            <a:pPr lvl="0"/>
            <a:r>
              <a:rPr lang="en-US" noProof="0"/>
              <a:t>Name</a:t>
            </a:r>
          </a:p>
        </p:txBody>
      </p:sp>
      <p:sp>
        <p:nvSpPr>
          <p:cNvPr id="46" name="Text Placeholder 10">
            <a:extLst>
              <a:ext uri="{FF2B5EF4-FFF2-40B4-BE49-F238E27FC236}">
                <a16:creationId xmlns:a16="http://schemas.microsoft.com/office/drawing/2014/main" id="{63EC5DB9-C6BA-4136-BE69-07558AC30E96}"/>
              </a:ext>
            </a:extLst>
          </p:cNvPr>
          <p:cNvSpPr>
            <a:spLocks noGrp="1"/>
          </p:cNvSpPr>
          <p:nvPr>
            <p:ph type="body" sz="quarter" idx="36" hasCustomPrompt="1"/>
          </p:nvPr>
        </p:nvSpPr>
        <p:spPr>
          <a:xfrm>
            <a:off x="4088297" y="4452773"/>
            <a:ext cx="2830441" cy="1250615"/>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7" name="Text Placeholder 8">
            <a:extLst>
              <a:ext uri="{FF2B5EF4-FFF2-40B4-BE49-F238E27FC236}">
                <a16:creationId xmlns:a16="http://schemas.microsoft.com/office/drawing/2014/main" id="{99CC3712-4773-4EA8-B93D-6D6062E08631}"/>
              </a:ext>
            </a:extLst>
          </p:cNvPr>
          <p:cNvSpPr>
            <a:spLocks noGrp="1"/>
          </p:cNvSpPr>
          <p:nvPr>
            <p:ph type="body" sz="quarter" idx="37" hasCustomPrompt="1"/>
          </p:nvPr>
        </p:nvSpPr>
        <p:spPr>
          <a:xfrm>
            <a:off x="4088297" y="4082173"/>
            <a:ext cx="2830441"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8" name="Picture Placeholder 4">
            <a:extLst>
              <a:ext uri="{FF2B5EF4-FFF2-40B4-BE49-F238E27FC236}">
                <a16:creationId xmlns:a16="http://schemas.microsoft.com/office/drawing/2014/main" id="{B8CCF0D9-2E35-46E1-9212-1B3509896D23}"/>
              </a:ext>
            </a:extLst>
          </p:cNvPr>
          <p:cNvSpPr>
            <a:spLocks noGrp="1"/>
          </p:cNvSpPr>
          <p:nvPr>
            <p:ph type="pic" sz="quarter" idx="38" hasCustomPrompt="1"/>
          </p:nvPr>
        </p:nvSpPr>
        <p:spPr>
          <a:xfrm>
            <a:off x="7744794" y="1952049"/>
            <a:ext cx="1476951" cy="1476951"/>
          </a:xfrm>
          <a:solidFill>
            <a:schemeClr val="bg1">
              <a:lumMod val="95000"/>
              <a:alpha val="70000"/>
            </a:schemeClr>
          </a:solidFill>
          <a:ln w="12700" cap="flat">
            <a:solidFill>
              <a:schemeClr val="accent3"/>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49" name="Text Placeholder 8">
            <a:extLst>
              <a:ext uri="{FF2B5EF4-FFF2-40B4-BE49-F238E27FC236}">
                <a16:creationId xmlns:a16="http://schemas.microsoft.com/office/drawing/2014/main" id="{D919871E-8721-4C49-8AB2-C0D348DAFA5B}"/>
              </a:ext>
            </a:extLst>
          </p:cNvPr>
          <p:cNvSpPr>
            <a:spLocks noGrp="1"/>
          </p:cNvSpPr>
          <p:nvPr>
            <p:ph type="body" sz="quarter" idx="39" hasCustomPrompt="1"/>
          </p:nvPr>
        </p:nvSpPr>
        <p:spPr>
          <a:xfrm>
            <a:off x="7744794" y="3557684"/>
            <a:ext cx="2830441" cy="395805"/>
          </a:xfrm>
        </p:spPr>
        <p:txBody>
          <a:bodyPr anchor="b"/>
          <a:lstStyle>
            <a:lvl1pPr marL="0" indent="0" algn="l">
              <a:buFont typeface="Arial" panose="020B0604020202020204" pitchFamily="34" charset="0"/>
              <a:buNone/>
              <a:defRPr sz="2400"/>
            </a:lvl1pPr>
          </a:lstStyle>
          <a:p>
            <a:pPr lvl="0"/>
            <a:r>
              <a:rPr lang="en-US" noProof="0"/>
              <a:t>Name</a:t>
            </a:r>
          </a:p>
        </p:txBody>
      </p:sp>
      <p:sp>
        <p:nvSpPr>
          <p:cNvPr id="50" name="Text Placeholder 10">
            <a:extLst>
              <a:ext uri="{FF2B5EF4-FFF2-40B4-BE49-F238E27FC236}">
                <a16:creationId xmlns:a16="http://schemas.microsoft.com/office/drawing/2014/main" id="{7D780DEF-5C9E-4113-965F-1F5355E35E52}"/>
              </a:ext>
            </a:extLst>
          </p:cNvPr>
          <p:cNvSpPr>
            <a:spLocks noGrp="1"/>
          </p:cNvSpPr>
          <p:nvPr>
            <p:ph type="body" sz="quarter" idx="40" hasCustomPrompt="1"/>
          </p:nvPr>
        </p:nvSpPr>
        <p:spPr>
          <a:xfrm>
            <a:off x="7744794" y="4452773"/>
            <a:ext cx="2830441" cy="1250615"/>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51" name="Text Placeholder 8">
            <a:extLst>
              <a:ext uri="{FF2B5EF4-FFF2-40B4-BE49-F238E27FC236}">
                <a16:creationId xmlns:a16="http://schemas.microsoft.com/office/drawing/2014/main" id="{3BC28981-C986-493A-8659-FAE5C4402348}"/>
              </a:ext>
            </a:extLst>
          </p:cNvPr>
          <p:cNvSpPr>
            <a:spLocks noGrp="1"/>
          </p:cNvSpPr>
          <p:nvPr>
            <p:ph type="body" sz="quarter" idx="41" hasCustomPrompt="1"/>
          </p:nvPr>
        </p:nvSpPr>
        <p:spPr>
          <a:xfrm>
            <a:off x="7744794" y="4082173"/>
            <a:ext cx="2830441"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8" name="Slide Number Placeholder 6">
            <a:extLst>
              <a:ext uri="{FF2B5EF4-FFF2-40B4-BE49-F238E27FC236}">
                <a16:creationId xmlns:a16="http://schemas.microsoft.com/office/drawing/2014/main" id="{AE8F62FC-AFDE-3E45-856E-4C504FC42FEC}"/>
              </a:ext>
            </a:extLst>
          </p:cNvPr>
          <p:cNvSpPr>
            <a:spLocks noGrp="1"/>
          </p:cNvSpPr>
          <p:nvPr>
            <p:ph type="sldNum" sz="quarter" idx="42"/>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32126431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6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28" name="Picture Placeholder 15">
            <a:extLst>
              <a:ext uri="{FF2B5EF4-FFF2-40B4-BE49-F238E27FC236}">
                <a16:creationId xmlns:a16="http://schemas.microsoft.com/office/drawing/2014/main" id="{12424001-B070-42CA-89F1-75B99FC8EDEF}"/>
              </a:ext>
            </a:extLst>
          </p:cNvPr>
          <p:cNvSpPr>
            <a:spLocks noGrp="1"/>
          </p:cNvSpPr>
          <p:nvPr>
            <p:ph type="pic" sz="quarter" idx="41"/>
          </p:nvPr>
        </p:nvSpPr>
        <p:spPr>
          <a:xfrm>
            <a:off x="492656" y="2256300"/>
            <a:ext cx="1217130" cy="1217130"/>
          </a:xfrm>
          <a:noFill/>
          <a:ln w="12700"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8" name="Text Placeholder 8">
            <a:extLst>
              <a:ext uri="{FF2B5EF4-FFF2-40B4-BE49-F238E27FC236}">
                <a16:creationId xmlns:a16="http://schemas.microsoft.com/office/drawing/2014/main" id="{CCB83A93-C7AE-47A8-B9E0-8263B17F95ED}"/>
              </a:ext>
            </a:extLst>
          </p:cNvPr>
          <p:cNvSpPr>
            <a:spLocks noGrp="1"/>
          </p:cNvSpPr>
          <p:nvPr>
            <p:ph type="body" sz="quarter" idx="17" hasCustomPrompt="1"/>
          </p:nvPr>
        </p:nvSpPr>
        <p:spPr>
          <a:xfrm>
            <a:off x="1867409" y="2418150"/>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19" name="Text Placeholder 10">
            <a:extLst>
              <a:ext uri="{FF2B5EF4-FFF2-40B4-BE49-F238E27FC236}">
                <a16:creationId xmlns:a16="http://schemas.microsoft.com/office/drawing/2014/main" id="{39B06680-6760-4677-A285-43552615E9EA}"/>
              </a:ext>
            </a:extLst>
          </p:cNvPr>
          <p:cNvSpPr>
            <a:spLocks noGrp="1"/>
          </p:cNvSpPr>
          <p:nvPr>
            <p:ph type="body" sz="quarter" idx="18" hasCustomPrompt="1"/>
          </p:nvPr>
        </p:nvSpPr>
        <p:spPr>
          <a:xfrm>
            <a:off x="1883223" y="3118312"/>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29" name="Picture Placeholder 15">
            <a:extLst>
              <a:ext uri="{FF2B5EF4-FFF2-40B4-BE49-F238E27FC236}">
                <a16:creationId xmlns:a16="http://schemas.microsoft.com/office/drawing/2014/main" id="{06D803D4-7F73-49F7-9CC0-E376C2AB01D5}"/>
              </a:ext>
            </a:extLst>
          </p:cNvPr>
          <p:cNvSpPr>
            <a:spLocks noGrp="1"/>
          </p:cNvSpPr>
          <p:nvPr>
            <p:ph type="pic" sz="quarter" idx="42"/>
          </p:nvPr>
        </p:nvSpPr>
        <p:spPr>
          <a:xfrm>
            <a:off x="4060200" y="2256300"/>
            <a:ext cx="1217130" cy="1217130"/>
          </a:xfrm>
          <a:noFill/>
          <a:ln w="12700"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36" name="Text Placeholder 8">
            <a:extLst>
              <a:ext uri="{FF2B5EF4-FFF2-40B4-BE49-F238E27FC236}">
                <a16:creationId xmlns:a16="http://schemas.microsoft.com/office/drawing/2014/main" id="{699E3971-F6B4-4373-8EB1-BC6983DD8270}"/>
              </a:ext>
            </a:extLst>
          </p:cNvPr>
          <p:cNvSpPr>
            <a:spLocks noGrp="1"/>
          </p:cNvSpPr>
          <p:nvPr>
            <p:ph type="body" sz="quarter" idx="49" hasCustomPrompt="1"/>
          </p:nvPr>
        </p:nvSpPr>
        <p:spPr>
          <a:xfrm>
            <a:off x="5434954" y="2418150"/>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37" name="Text Placeholder 10">
            <a:extLst>
              <a:ext uri="{FF2B5EF4-FFF2-40B4-BE49-F238E27FC236}">
                <a16:creationId xmlns:a16="http://schemas.microsoft.com/office/drawing/2014/main" id="{3DF8F758-B96D-49B8-83B7-07FA39EFE0AB}"/>
              </a:ext>
            </a:extLst>
          </p:cNvPr>
          <p:cNvSpPr>
            <a:spLocks noGrp="1"/>
          </p:cNvSpPr>
          <p:nvPr>
            <p:ph type="body" sz="quarter" idx="50" hasCustomPrompt="1"/>
          </p:nvPr>
        </p:nvSpPr>
        <p:spPr>
          <a:xfrm>
            <a:off x="5442861" y="3118312"/>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30" name="Picture Placeholder 15">
            <a:extLst>
              <a:ext uri="{FF2B5EF4-FFF2-40B4-BE49-F238E27FC236}">
                <a16:creationId xmlns:a16="http://schemas.microsoft.com/office/drawing/2014/main" id="{55A4F561-30F1-443F-9FFB-05E1EC71524E}"/>
              </a:ext>
            </a:extLst>
          </p:cNvPr>
          <p:cNvSpPr>
            <a:spLocks noGrp="1"/>
          </p:cNvSpPr>
          <p:nvPr>
            <p:ph type="pic" sz="quarter" idx="43"/>
          </p:nvPr>
        </p:nvSpPr>
        <p:spPr>
          <a:xfrm>
            <a:off x="7627744" y="2256300"/>
            <a:ext cx="1217130" cy="1217130"/>
          </a:xfrm>
          <a:noFill/>
          <a:ln w="12700"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40" name="Text Placeholder 8">
            <a:extLst>
              <a:ext uri="{FF2B5EF4-FFF2-40B4-BE49-F238E27FC236}">
                <a16:creationId xmlns:a16="http://schemas.microsoft.com/office/drawing/2014/main" id="{DE4E9879-1917-4C45-A8A2-C6A2856F5F24}"/>
              </a:ext>
            </a:extLst>
          </p:cNvPr>
          <p:cNvSpPr>
            <a:spLocks noGrp="1"/>
          </p:cNvSpPr>
          <p:nvPr>
            <p:ph type="body" sz="quarter" idx="51" hasCustomPrompt="1"/>
          </p:nvPr>
        </p:nvSpPr>
        <p:spPr>
          <a:xfrm>
            <a:off x="9002499" y="2418150"/>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41" name="Text Placeholder 10">
            <a:extLst>
              <a:ext uri="{FF2B5EF4-FFF2-40B4-BE49-F238E27FC236}">
                <a16:creationId xmlns:a16="http://schemas.microsoft.com/office/drawing/2014/main" id="{80B361D9-9110-42D7-8F62-08046E843CF1}"/>
              </a:ext>
            </a:extLst>
          </p:cNvPr>
          <p:cNvSpPr>
            <a:spLocks noGrp="1"/>
          </p:cNvSpPr>
          <p:nvPr>
            <p:ph type="body" sz="quarter" idx="52" hasCustomPrompt="1"/>
          </p:nvPr>
        </p:nvSpPr>
        <p:spPr>
          <a:xfrm>
            <a:off x="9002499" y="3118312"/>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4" name="Picture Placeholder 15">
            <a:extLst>
              <a:ext uri="{FF2B5EF4-FFF2-40B4-BE49-F238E27FC236}">
                <a16:creationId xmlns:a16="http://schemas.microsoft.com/office/drawing/2014/main" id="{E9836B2F-D2CC-4A47-A3FE-016E92B80252}"/>
              </a:ext>
            </a:extLst>
          </p:cNvPr>
          <p:cNvSpPr>
            <a:spLocks noGrp="1"/>
          </p:cNvSpPr>
          <p:nvPr>
            <p:ph type="pic" sz="quarter" idx="55"/>
          </p:nvPr>
        </p:nvSpPr>
        <p:spPr>
          <a:xfrm>
            <a:off x="492656" y="4023015"/>
            <a:ext cx="1217130" cy="1217130"/>
          </a:xfrm>
          <a:noFill/>
          <a:ln w="12700" cap="sq">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52" name="Text Placeholder 8">
            <a:extLst>
              <a:ext uri="{FF2B5EF4-FFF2-40B4-BE49-F238E27FC236}">
                <a16:creationId xmlns:a16="http://schemas.microsoft.com/office/drawing/2014/main" id="{DF76BDBD-A22E-4EFB-A3D1-749F2F3F7894}"/>
              </a:ext>
            </a:extLst>
          </p:cNvPr>
          <p:cNvSpPr>
            <a:spLocks noGrp="1"/>
          </p:cNvSpPr>
          <p:nvPr>
            <p:ph type="body" sz="quarter" idx="53" hasCustomPrompt="1"/>
          </p:nvPr>
        </p:nvSpPr>
        <p:spPr>
          <a:xfrm>
            <a:off x="1867409" y="4184865"/>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53" name="Text Placeholder 10">
            <a:extLst>
              <a:ext uri="{FF2B5EF4-FFF2-40B4-BE49-F238E27FC236}">
                <a16:creationId xmlns:a16="http://schemas.microsoft.com/office/drawing/2014/main" id="{24F46B22-F83C-498E-920C-FE194F8F2E56}"/>
              </a:ext>
            </a:extLst>
          </p:cNvPr>
          <p:cNvSpPr>
            <a:spLocks noGrp="1"/>
          </p:cNvSpPr>
          <p:nvPr>
            <p:ph type="body" sz="quarter" idx="54" hasCustomPrompt="1"/>
          </p:nvPr>
        </p:nvSpPr>
        <p:spPr>
          <a:xfrm>
            <a:off x="1883223" y="4885027"/>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5" name="Picture Placeholder 15">
            <a:extLst>
              <a:ext uri="{FF2B5EF4-FFF2-40B4-BE49-F238E27FC236}">
                <a16:creationId xmlns:a16="http://schemas.microsoft.com/office/drawing/2014/main" id="{02EC6DDF-472F-47FF-AB50-84DEB99BB340}"/>
              </a:ext>
            </a:extLst>
          </p:cNvPr>
          <p:cNvSpPr>
            <a:spLocks noGrp="1"/>
          </p:cNvSpPr>
          <p:nvPr>
            <p:ph type="pic" sz="quarter" idx="56"/>
          </p:nvPr>
        </p:nvSpPr>
        <p:spPr>
          <a:xfrm>
            <a:off x="4060200" y="4023015"/>
            <a:ext cx="1217130" cy="1217130"/>
          </a:xfrm>
          <a:noFill/>
          <a:ln w="12700"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57" name="Text Placeholder 8">
            <a:extLst>
              <a:ext uri="{FF2B5EF4-FFF2-40B4-BE49-F238E27FC236}">
                <a16:creationId xmlns:a16="http://schemas.microsoft.com/office/drawing/2014/main" id="{AF5761D3-6448-4A50-A12B-FA61DEC69082}"/>
              </a:ext>
            </a:extLst>
          </p:cNvPr>
          <p:cNvSpPr>
            <a:spLocks noGrp="1"/>
          </p:cNvSpPr>
          <p:nvPr>
            <p:ph type="body" sz="quarter" idx="58" hasCustomPrompt="1"/>
          </p:nvPr>
        </p:nvSpPr>
        <p:spPr>
          <a:xfrm>
            <a:off x="5434954" y="4184865"/>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58" name="Text Placeholder 10">
            <a:extLst>
              <a:ext uri="{FF2B5EF4-FFF2-40B4-BE49-F238E27FC236}">
                <a16:creationId xmlns:a16="http://schemas.microsoft.com/office/drawing/2014/main" id="{9614D939-F32E-421B-AA15-1AAE280558C2}"/>
              </a:ext>
            </a:extLst>
          </p:cNvPr>
          <p:cNvSpPr>
            <a:spLocks noGrp="1"/>
          </p:cNvSpPr>
          <p:nvPr>
            <p:ph type="body" sz="quarter" idx="59" hasCustomPrompt="1"/>
          </p:nvPr>
        </p:nvSpPr>
        <p:spPr>
          <a:xfrm>
            <a:off x="5442861" y="4885027"/>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6" name="Picture Placeholder 15">
            <a:extLst>
              <a:ext uri="{FF2B5EF4-FFF2-40B4-BE49-F238E27FC236}">
                <a16:creationId xmlns:a16="http://schemas.microsoft.com/office/drawing/2014/main" id="{B6BBF386-2A9D-4CE1-BEA4-F34ECCB54C5B}"/>
              </a:ext>
            </a:extLst>
          </p:cNvPr>
          <p:cNvSpPr>
            <a:spLocks noGrp="1"/>
          </p:cNvSpPr>
          <p:nvPr>
            <p:ph type="pic" sz="quarter" idx="57"/>
          </p:nvPr>
        </p:nvSpPr>
        <p:spPr>
          <a:xfrm>
            <a:off x="7627744" y="4023015"/>
            <a:ext cx="1217130" cy="1217130"/>
          </a:xfrm>
          <a:noFill/>
          <a:ln w="12700" cap="sq">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59" name="Text Placeholder 8">
            <a:extLst>
              <a:ext uri="{FF2B5EF4-FFF2-40B4-BE49-F238E27FC236}">
                <a16:creationId xmlns:a16="http://schemas.microsoft.com/office/drawing/2014/main" id="{B91087F7-10AB-48EF-BA8D-F8FA69431013}"/>
              </a:ext>
            </a:extLst>
          </p:cNvPr>
          <p:cNvSpPr>
            <a:spLocks noGrp="1"/>
          </p:cNvSpPr>
          <p:nvPr>
            <p:ph type="body" sz="quarter" idx="60" hasCustomPrompt="1"/>
          </p:nvPr>
        </p:nvSpPr>
        <p:spPr>
          <a:xfrm>
            <a:off x="9002499" y="4184865"/>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60" name="Text Placeholder 10">
            <a:extLst>
              <a:ext uri="{FF2B5EF4-FFF2-40B4-BE49-F238E27FC236}">
                <a16:creationId xmlns:a16="http://schemas.microsoft.com/office/drawing/2014/main" id="{66D5770C-6F0D-4847-9DCB-025E17E91441}"/>
              </a:ext>
            </a:extLst>
          </p:cNvPr>
          <p:cNvSpPr>
            <a:spLocks noGrp="1"/>
          </p:cNvSpPr>
          <p:nvPr>
            <p:ph type="body" sz="quarter" idx="61" hasCustomPrompt="1"/>
          </p:nvPr>
        </p:nvSpPr>
        <p:spPr>
          <a:xfrm>
            <a:off x="9002499" y="4885027"/>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24" name="Slide Number Placeholder 6">
            <a:extLst>
              <a:ext uri="{FF2B5EF4-FFF2-40B4-BE49-F238E27FC236}">
                <a16:creationId xmlns:a16="http://schemas.microsoft.com/office/drawing/2014/main" id="{694CD2E2-CA8B-354D-8563-5AC361B78B27}"/>
              </a:ext>
            </a:extLst>
          </p:cNvPr>
          <p:cNvSpPr>
            <a:spLocks noGrp="1"/>
          </p:cNvSpPr>
          <p:nvPr>
            <p:ph type="sldNum" sz="quarter" idx="62"/>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32128930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D93E3A8D-44B7-4CCB-AEEA-A0EF560F1504}"/>
              </a:ext>
            </a:extLst>
          </p:cNvPr>
          <p:cNvSpPr>
            <a:spLocks noGrp="1"/>
          </p:cNvSpPr>
          <p:nvPr>
            <p:ph type="sldNum" sz="quarter" idx="13"/>
          </p:nvPr>
        </p:nvSpPr>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05CD2AAA-246C-4A45-BE24-C1A9DB1D3C6B}"/>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7" name="Slide Number Placeholder 6">
            <a:extLst>
              <a:ext uri="{FF2B5EF4-FFF2-40B4-BE49-F238E27FC236}">
                <a16:creationId xmlns:a16="http://schemas.microsoft.com/office/drawing/2014/main" id="{005A0092-7256-3C4E-857B-D93B1A8D2CC7}"/>
              </a:ext>
            </a:extLst>
          </p:cNvPr>
          <p:cNvSpPr>
            <a:spLocks noGrp="1"/>
          </p:cNvSpPr>
          <p:nvPr>
            <p:ph type="sldNum" sz="quarter" idx="14"/>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
        <p:nvSpPr>
          <p:cNvPr id="8" name="Content Placeholder 2">
            <a:extLst>
              <a:ext uri="{FF2B5EF4-FFF2-40B4-BE49-F238E27FC236}">
                <a16:creationId xmlns:a16="http://schemas.microsoft.com/office/drawing/2014/main" id="{109829B2-67B8-42AF-A8F6-0483C504E33A}"/>
              </a:ext>
            </a:extLst>
          </p:cNvPr>
          <p:cNvSpPr>
            <a:spLocks noGrp="1"/>
          </p:cNvSpPr>
          <p:nvPr>
            <p:ph sz="half" idx="1" hasCustomPrompt="1"/>
          </p:nvPr>
        </p:nvSpPr>
        <p:spPr>
          <a:xfrm>
            <a:off x="432000" y="1197204"/>
            <a:ext cx="4865864" cy="4979759"/>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3">
            <a:extLst>
              <a:ext uri="{FF2B5EF4-FFF2-40B4-BE49-F238E27FC236}">
                <a16:creationId xmlns:a16="http://schemas.microsoft.com/office/drawing/2014/main" id="{D0953015-A379-403E-8191-D885E217C757}"/>
              </a:ext>
            </a:extLst>
          </p:cNvPr>
          <p:cNvSpPr>
            <a:spLocks noGrp="1"/>
          </p:cNvSpPr>
          <p:nvPr>
            <p:ph sz="half" idx="2" hasCustomPrompt="1"/>
          </p:nvPr>
        </p:nvSpPr>
        <p:spPr>
          <a:xfrm>
            <a:off x="5709372" y="1197204"/>
            <a:ext cx="4865864" cy="4979759"/>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152000"/>
            <a:ext cx="324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3883617" y="1152000"/>
            <a:ext cx="3240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7335235" y="1152000"/>
            <a:ext cx="3240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Title 5">
            <a:extLst>
              <a:ext uri="{FF2B5EF4-FFF2-40B4-BE49-F238E27FC236}">
                <a16:creationId xmlns:a16="http://schemas.microsoft.com/office/drawing/2014/main" id="{BC3A1E70-888C-457D-AFFC-B6844C5A7A9B}"/>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9" name="Slide Number Placeholder 6">
            <a:extLst>
              <a:ext uri="{FF2B5EF4-FFF2-40B4-BE49-F238E27FC236}">
                <a16:creationId xmlns:a16="http://schemas.microsoft.com/office/drawing/2014/main" id="{DB8ADDC7-03DF-504A-BCB2-CD59459CCF54}"/>
              </a:ext>
            </a:extLst>
          </p:cNvPr>
          <p:cNvSpPr>
            <a:spLocks noGrp="1"/>
          </p:cNvSpPr>
          <p:nvPr>
            <p:ph type="sldNum" sz="quarter" idx="15"/>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2">
    <p:bg>
      <p:bgPr>
        <a:solidFill>
          <a:schemeClr val="accent4"/>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EC9DDC4F-A427-4A89-A8C8-29E5B3636915}"/>
              </a:ext>
            </a:extLst>
          </p:cNvPr>
          <p:cNvGrpSpPr/>
          <p:nvPr userDrawn="1"/>
        </p:nvGrpSpPr>
        <p:grpSpPr>
          <a:xfrm>
            <a:off x="5277678" y="0"/>
            <a:ext cx="5676382" cy="6858000"/>
            <a:chOff x="0" y="0"/>
            <a:chExt cx="12192000" cy="6858000"/>
          </a:xfrm>
          <a:solidFill>
            <a:schemeClr val="accent1"/>
          </a:solidFill>
        </p:grpSpPr>
        <p:sp>
          <p:nvSpPr>
            <p:cNvPr id="16" name="Rectangle 15">
              <a:extLst>
                <a:ext uri="{FF2B5EF4-FFF2-40B4-BE49-F238E27FC236}">
                  <a16:creationId xmlns:a16="http://schemas.microsoft.com/office/drawing/2014/main" id="{2116DDCD-23BC-4768-B673-35E1C415BFCE}"/>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290EB2DE-F6E9-449A-BC72-D4F6DBBB6343}"/>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Picture Placeholder 22">
            <a:extLst>
              <a:ext uri="{FF2B5EF4-FFF2-40B4-BE49-F238E27FC236}">
                <a16:creationId xmlns:a16="http://schemas.microsoft.com/office/drawing/2014/main" id="{96DB5B0F-1BA3-4AE0-9821-FC62BA98D422}"/>
              </a:ext>
            </a:extLst>
          </p:cNvPr>
          <p:cNvSpPr>
            <a:spLocks noGrp="1"/>
          </p:cNvSpPr>
          <p:nvPr>
            <p:ph type="pic" sz="quarter" idx="10" hasCustomPrompt="1"/>
          </p:nvPr>
        </p:nvSpPr>
        <p:spPr>
          <a:xfrm>
            <a:off x="136525" y="136525"/>
            <a:ext cx="10817535" cy="6584950"/>
          </a:xfrm>
        </p:spPr>
        <p:txBody>
          <a:bodyPr lIns="1080000" tIns="0" rIns="0" bIns="0" anchor="ctr"/>
          <a:lstStyle>
            <a:lvl1pPr marL="0" indent="0" algn="l">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ooter Placeholder 5">
            <a:extLst>
              <a:ext uri="{FF2B5EF4-FFF2-40B4-BE49-F238E27FC236}">
                <a16:creationId xmlns:a16="http://schemas.microsoft.com/office/drawing/2014/main" id="{8183FF27-EC9A-4B3B-8FC8-8C0B22BAF41E}"/>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66BEA673-E77B-454E-A2E7-937820AAEFF4}"/>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Click to edit your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24519703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152000"/>
            <a:ext cx="1908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490809" y="1152525"/>
            <a:ext cx="1908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4549618" y="1152525"/>
            <a:ext cx="1908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6608427" y="1148060"/>
            <a:ext cx="1908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8667235" y="1152525"/>
            <a:ext cx="1908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Title 5">
            <a:extLst>
              <a:ext uri="{FF2B5EF4-FFF2-40B4-BE49-F238E27FC236}">
                <a16:creationId xmlns:a16="http://schemas.microsoft.com/office/drawing/2014/main" id="{0219BBF2-DEB7-4E8E-8C83-D3D10FA6E37E}"/>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10" name="Slide Number Placeholder 6">
            <a:extLst>
              <a:ext uri="{FF2B5EF4-FFF2-40B4-BE49-F238E27FC236}">
                <a16:creationId xmlns:a16="http://schemas.microsoft.com/office/drawing/2014/main" id="{08BEF633-490C-6441-95CA-B2301D2D96DC}"/>
              </a:ext>
            </a:extLst>
          </p:cNvPr>
          <p:cNvSpPr>
            <a:spLocks noGrp="1"/>
          </p:cNvSpPr>
          <p:nvPr>
            <p:ph type="sldNum" sz="quarter" idx="17"/>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152000"/>
            <a:ext cx="4860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1584000"/>
            <a:ext cx="4860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Title 5">
            <a:extLst>
              <a:ext uri="{FF2B5EF4-FFF2-40B4-BE49-F238E27FC236}">
                <a16:creationId xmlns:a16="http://schemas.microsoft.com/office/drawing/2014/main" id="{3673AE6F-1F65-4C50-B8BB-3CE8E3C02F5E}"/>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9" name="Slide Number Placeholder 6">
            <a:extLst>
              <a:ext uri="{FF2B5EF4-FFF2-40B4-BE49-F238E27FC236}">
                <a16:creationId xmlns:a16="http://schemas.microsoft.com/office/drawing/2014/main" id="{EFE5FCFC-5862-8346-B282-9ACAE5AA2B95}"/>
              </a:ext>
            </a:extLst>
          </p:cNvPr>
          <p:cNvSpPr>
            <a:spLocks noGrp="1"/>
          </p:cNvSpPr>
          <p:nvPr>
            <p:ph type="sldNum" sz="quarter" idx="15"/>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
        <p:nvSpPr>
          <p:cNvPr id="10" name="Content Placeholder 5">
            <a:extLst>
              <a:ext uri="{FF2B5EF4-FFF2-40B4-BE49-F238E27FC236}">
                <a16:creationId xmlns:a16="http://schemas.microsoft.com/office/drawing/2014/main" id="{484CD98A-64EE-42B1-9A8B-F495FEF2E9FE}"/>
              </a:ext>
            </a:extLst>
          </p:cNvPr>
          <p:cNvSpPr>
            <a:spLocks noGrp="1"/>
          </p:cNvSpPr>
          <p:nvPr>
            <p:ph sz="quarter" idx="4" hasCustomPrompt="1"/>
          </p:nvPr>
        </p:nvSpPr>
        <p:spPr>
          <a:xfrm>
            <a:off x="5715235" y="1581663"/>
            <a:ext cx="4786225" cy="4608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4">
            <a:extLst>
              <a:ext uri="{FF2B5EF4-FFF2-40B4-BE49-F238E27FC236}">
                <a16:creationId xmlns:a16="http://schemas.microsoft.com/office/drawing/2014/main" id="{99F7B39C-4DE9-4650-869E-0410A8E29AAA}"/>
              </a:ext>
            </a:extLst>
          </p:cNvPr>
          <p:cNvSpPr>
            <a:spLocks noGrp="1"/>
          </p:cNvSpPr>
          <p:nvPr>
            <p:ph type="body" sz="quarter" idx="3" hasCustomPrompt="1"/>
          </p:nvPr>
        </p:nvSpPr>
        <p:spPr>
          <a:xfrm>
            <a:off x="5715235" y="1151999"/>
            <a:ext cx="4860000" cy="359999"/>
          </a:xfrm>
        </p:spPr>
        <p:txBody>
          <a:bodyPr vert="horz" lIns="0" tIns="0" rIns="0" bIns="0" rtlCol="0" anchor="t">
            <a:noAutofit/>
          </a:bodyPr>
          <a:lstStyle>
            <a:lvl1pPr marL="0" indent="0">
              <a:buNone/>
              <a:defRPr lang="en-US" sz="2400" b="1"/>
            </a:lvl1pPr>
          </a:lstStyle>
          <a:p>
            <a:pPr marL="266700" lvl="0" indent="-266700"/>
            <a:r>
              <a:rPr lang="en-US" noProof="0"/>
              <a:t>Edit Master text styles</a:t>
            </a:r>
          </a:p>
        </p:txBody>
      </p:sp>
    </p:spTree>
    <p:extLst>
      <p:ext uri="{BB962C8B-B14F-4D97-AF65-F5344CB8AC3E}">
        <p14:creationId xmlns:p14="http://schemas.microsoft.com/office/powerpoint/2010/main" val="2139098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4" name="Slide Number Placeholder 6">
            <a:extLst>
              <a:ext uri="{FF2B5EF4-FFF2-40B4-BE49-F238E27FC236}">
                <a16:creationId xmlns:a16="http://schemas.microsoft.com/office/drawing/2014/main" id="{B5454C20-CBD2-8F4B-8A28-F61813EE96D8}"/>
              </a:ext>
            </a:extLst>
          </p:cNvPr>
          <p:cNvSpPr>
            <a:spLocks noGrp="1"/>
          </p:cNvSpPr>
          <p:nvPr>
            <p:ph type="sldNum" sz="quarter" idx="13"/>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
        <p:nvSpPr>
          <p:cNvPr id="5" name="Title 1">
            <a:extLst>
              <a:ext uri="{FF2B5EF4-FFF2-40B4-BE49-F238E27FC236}">
                <a16:creationId xmlns:a16="http://schemas.microsoft.com/office/drawing/2014/main" id="{5FFE2F7D-AF1E-41D2-8D7B-FE0BB1B572EA}"/>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6" name="Text Placeholder 3">
            <a:extLst>
              <a:ext uri="{FF2B5EF4-FFF2-40B4-BE49-F238E27FC236}">
                <a16:creationId xmlns:a16="http://schemas.microsoft.com/office/drawing/2014/main" id="{E7336E73-8189-49DD-8813-80CD92FB5701}"/>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7" name="Content Placeholder 2">
            <a:extLst>
              <a:ext uri="{FF2B5EF4-FFF2-40B4-BE49-F238E27FC236}">
                <a16:creationId xmlns:a16="http://schemas.microsoft.com/office/drawing/2014/main" id="{6F8D5478-FA4F-48AE-8588-59081070B7D7}"/>
              </a:ext>
            </a:extLst>
          </p:cNvPr>
          <p:cNvSpPr>
            <a:spLocks noGrp="1"/>
          </p:cNvSpPr>
          <p:nvPr>
            <p:ph idx="1" hasCustomPrompt="1"/>
          </p:nvPr>
        </p:nvSpPr>
        <p:spPr>
          <a:xfrm>
            <a:off x="5183188" y="457201"/>
            <a:ext cx="5082602" cy="5403850"/>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217804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4" name="Slide Number Placeholder 6">
            <a:extLst>
              <a:ext uri="{FF2B5EF4-FFF2-40B4-BE49-F238E27FC236}">
                <a16:creationId xmlns:a16="http://schemas.microsoft.com/office/drawing/2014/main" id="{B5454C20-CBD2-8F4B-8A28-F61813EE96D8}"/>
              </a:ext>
            </a:extLst>
          </p:cNvPr>
          <p:cNvSpPr>
            <a:spLocks noGrp="1"/>
          </p:cNvSpPr>
          <p:nvPr>
            <p:ph type="sldNum" sz="quarter" idx="13"/>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
        <p:nvSpPr>
          <p:cNvPr id="5" name="Title 1">
            <a:extLst>
              <a:ext uri="{FF2B5EF4-FFF2-40B4-BE49-F238E27FC236}">
                <a16:creationId xmlns:a16="http://schemas.microsoft.com/office/drawing/2014/main" id="{5FFE2F7D-AF1E-41D2-8D7B-FE0BB1B572EA}"/>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6" name="Text Placeholder 3">
            <a:extLst>
              <a:ext uri="{FF2B5EF4-FFF2-40B4-BE49-F238E27FC236}">
                <a16:creationId xmlns:a16="http://schemas.microsoft.com/office/drawing/2014/main" id="{E7336E73-8189-49DD-8813-80CD92FB5701}"/>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9" name="Picture Placeholder 2">
            <a:extLst>
              <a:ext uri="{FF2B5EF4-FFF2-40B4-BE49-F238E27FC236}">
                <a16:creationId xmlns:a16="http://schemas.microsoft.com/office/drawing/2014/main" id="{050FC2D7-C428-4985-A707-D3D2DA6165E1}"/>
              </a:ext>
            </a:extLst>
          </p:cNvPr>
          <p:cNvSpPr>
            <a:spLocks noGrp="1"/>
          </p:cNvSpPr>
          <p:nvPr>
            <p:ph type="pic" idx="1"/>
          </p:nvPr>
        </p:nvSpPr>
        <p:spPr>
          <a:xfrm>
            <a:off x="5183188" y="457201"/>
            <a:ext cx="5063748"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5039245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6" name="Slide Number Placeholder 6">
            <a:extLst>
              <a:ext uri="{FF2B5EF4-FFF2-40B4-BE49-F238E27FC236}">
                <a16:creationId xmlns:a16="http://schemas.microsoft.com/office/drawing/2014/main" id="{28DDE606-CFBE-5C4D-91D3-266C9C6E730C}"/>
              </a:ext>
            </a:extLst>
          </p:cNvPr>
          <p:cNvSpPr>
            <a:spLocks noGrp="1"/>
          </p:cNvSpPr>
          <p:nvPr>
            <p:ph type="sldNum" sz="quarter" idx="14"/>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4" name="Slide Number Placeholder 6">
            <a:extLst>
              <a:ext uri="{FF2B5EF4-FFF2-40B4-BE49-F238E27FC236}">
                <a16:creationId xmlns:a16="http://schemas.microsoft.com/office/drawing/2014/main" id="{B5454C20-CBD2-8F4B-8A28-F61813EE96D8}"/>
              </a:ext>
            </a:extLst>
          </p:cNvPr>
          <p:cNvSpPr>
            <a:spLocks noGrp="1"/>
          </p:cNvSpPr>
          <p:nvPr>
            <p:ph type="sldNum" sz="quarter" idx="13"/>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96DB5B0F-1BA3-4AE0-9821-FC62BA98D422}"/>
              </a:ext>
            </a:extLst>
          </p:cNvPr>
          <p:cNvSpPr>
            <a:spLocks noGrp="1"/>
          </p:cNvSpPr>
          <p:nvPr>
            <p:ph type="pic" sz="quarter" idx="10" hasCustomPrompt="1"/>
          </p:nvPr>
        </p:nvSpPr>
        <p:spPr>
          <a:xfrm>
            <a:off x="136525" y="136525"/>
            <a:ext cx="10817535" cy="6584950"/>
          </a:xfrm>
        </p:spPr>
        <p:txBody>
          <a:bodyPr lIns="1080000" tIns="0" rIns="0" bIns="0" anchor="ctr"/>
          <a:lstStyle>
            <a:lvl1pPr marL="0" indent="0" algn="l">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8AC2952E-380C-48F5-9C93-B1EB0713EF3E}"/>
              </a:ext>
            </a:extLst>
          </p:cNvPr>
          <p:cNvSpPr/>
          <p:nvPr userDrawn="1"/>
        </p:nvSpPr>
        <p:spPr>
          <a:xfrm rot="5400000">
            <a:off x="-3360737" y="3360737"/>
            <a:ext cx="6858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4" name="Group 3">
            <a:extLst>
              <a:ext uri="{FF2B5EF4-FFF2-40B4-BE49-F238E27FC236}">
                <a16:creationId xmlns:a16="http://schemas.microsoft.com/office/drawing/2014/main" id="{A4A26770-290B-4E8A-B12A-36F7DDB7F2B1}"/>
              </a:ext>
            </a:extLst>
          </p:cNvPr>
          <p:cNvGrpSpPr/>
          <p:nvPr userDrawn="1"/>
        </p:nvGrpSpPr>
        <p:grpSpPr>
          <a:xfrm>
            <a:off x="0" y="0"/>
            <a:ext cx="5277678" cy="6858000"/>
            <a:chOff x="0" y="0"/>
            <a:chExt cx="10954058" cy="6858000"/>
          </a:xfrm>
        </p:grpSpPr>
        <p:sp>
          <p:nvSpPr>
            <p:cNvPr id="13" name="Rectangle 12">
              <a:extLst>
                <a:ext uri="{FF2B5EF4-FFF2-40B4-BE49-F238E27FC236}">
                  <a16:creationId xmlns:a16="http://schemas.microsoft.com/office/drawing/2014/main" id="{C783424E-B9B3-4D58-988A-26DEDF734F4E}"/>
                </a:ext>
              </a:extLst>
            </p:cNvPr>
            <p:cNvSpPr/>
            <p:nvPr userDrawn="1"/>
          </p:nvSpPr>
          <p:spPr>
            <a:xfrm>
              <a:off x="0" y="0"/>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7332BBED-D126-4DCA-9557-B488A96E405F}"/>
                </a:ext>
              </a:extLst>
            </p:cNvPr>
            <p:cNvSpPr/>
            <p:nvPr userDrawn="1"/>
          </p:nvSpPr>
          <p:spPr>
            <a:xfrm>
              <a:off x="0" y="6721475"/>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2894682"/>
            <a:ext cx="5085650" cy="1870007"/>
          </a:xfrm>
        </p:spPr>
        <p:txBody>
          <a:bodyPr anchor="b"/>
          <a:lstStyle>
            <a:lvl1pPr algn="r">
              <a:defRPr sz="6600">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5573044" y="5025053"/>
            <a:ext cx="4681330" cy="271807"/>
          </a:xfrm>
        </p:spPr>
        <p:txBody>
          <a:bodyPr/>
          <a:lstStyle>
            <a:lvl1pPr marL="0" indent="0" algn="r">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Full Name</a:t>
            </a:r>
          </a:p>
        </p:txBody>
      </p:sp>
      <p:sp>
        <p:nvSpPr>
          <p:cNvPr id="19" name="Text Placeholder 4">
            <a:extLst>
              <a:ext uri="{FF2B5EF4-FFF2-40B4-BE49-F238E27FC236}">
                <a16:creationId xmlns:a16="http://schemas.microsoft.com/office/drawing/2014/main" id="{77D147AD-3B0C-4B21-AE3D-178E0B7E360D}"/>
              </a:ext>
            </a:extLst>
          </p:cNvPr>
          <p:cNvSpPr>
            <a:spLocks noGrp="1"/>
          </p:cNvSpPr>
          <p:nvPr>
            <p:ph type="body" sz="quarter" idx="15" hasCustomPrompt="1"/>
          </p:nvPr>
        </p:nvSpPr>
        <p:spPr>
          <a:xfrm>
            <a:off x="5573044" y="5431223"/>
            <a:ext cx="4681330" cy="252000"/>
          </a:xfrm>
        </p:spPr>
        <p:txBody>
          <a:bodyPr/>
          <a:lstStyle>
            <a:lvl1pPr marL="0" indent="0" algn="r">
              <a:buNone/>
              <a:defRPr sz="16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a:t>
            </a:r>
          </a:p>
        </p:txBody>
      </p:sp>
      <p:sp>
        <p:nvSpPr>
          <p:cNvPr id="20" name="Text Placeholder 10">
            <a:extLst>
              <a:ext uri="{FF2B5EF4-FFF2-40B4-BE49-F238E27FC236}">
                <a16:creationId xmlns:a16="http://schemas.microsoft.com/office/drawing/2014/main" id="{6EB09218-D127-4641-A366-94360A951A0D}"/>
              </a:ext>
            </a:extLst>
          </p:cNvPr>
          <p:cNvSpPr>
            <a:spLocks noGrp="1"/>
          </p:cNvSpPr>
          <p:nvPr>
            <p:ph type="body" sz="quarter" idx="16" hasCustomPrompt="1"/>
          </p:nvPr>
        </p:nvSpPr>
        <p:spPr>
          <a:xfrm>
            <a:off x="5573044" y="5817586"/>
            <a:ext cx="4681330" cy="252000"/>
          </a:xfrm>
        </p:spPr>
        <p:txBody>
          <a:bodyPr/>
          <a:lstStyle>
            <a:lvl1pPr marL="0" indent="0" algn="r">
              <a:buNone/>
              <a:defRPr sz="1600">
                <a:solidFill>
                  <a:schemeClr val="bg1"/>
                </a:solidFill>
              </a:defRPr>
            </a:lvl1pPr>
          </a:lstStyle>
          <a:p>
            <a:pPr lvl="0"/>
            <a:r>
              <a:rPr lang="en-US" noProof="0"/>
              <a:t>Email</a:t>
            </a:r>
          </a:p>
        </p:txBody>
      </p:sp>
      <p:sp>
        <p:nvSpPr>
          <p:cNvPr id="21" name="Text Placeholder 15">
            <a:extLst>
              <a:ext uri="{FF2B5EF4-FFF2-40B4-BE49-F238E27FC236}">
                <a16:creationId xmlns:a16="http://schemas.microsoft.com/office/drawing/2014/main" id="{B9C42B1D-23D7-46D7-A8E3-6667AC7EFB66}"/>
              </a:ext>
            </a:extLst>
          </p:cNvPr>
          <p:cNvSpPr>
            <a:spLocks noGrp="1"/>
          </p:cNvSpPr>
          <p:nvPr>
            <p:ph type="body" sz="quarter" idx="17" hasCustomPrompt="1"/>
          </p:nvPr>
        </p:nvSpPr>
        <p:spPr>
          <a:xfrm>
            <a:off x="5573044" y="6203950"/>
            <a:ext cx="4683095" cy="252413"/>
          </a:xfrm>
        </p:spPr>
        <p:txBody>
          <a:bodyPr/>
          <a:lstStyle>
            <a:lvl1pPr marL="0" indent="0" algn="r">
              <a:buNone/>
              <a:defRPr sz="1600">
                <a:solidFill>
                  <a:schemeClr val="bg1"/>
                </a:solidFill>
              </a:defRPr>
            </a:lvl1pPr>
          </a:lstStyle>
          <a:p>
            <a:pPr lvl="0"/>
            <a:r>
              <a:rPr lang="en-US" noProof="0"/>
              <a:t>Website</a:t>
            </a:r>
          </a:p>
        </p:txBody>
      </p:sp>
    </p:spTree>
    <p:extLst>
      <p:ext uri="{BB962C8B-B14F-4D97-AF65-F5344CB8AC3E}">
        <p14:creationId xmlns:p14="http://schemas.microsoft.com/office/powerpoint/2010/main" val="29303866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88D655-4406-4239-85EC-50C2308745AA}"/>
              </a:ext>
            </a:extLst>
          </p:cNvPr>
          <p:cNvSpPr/>
          <p:nvPr userDrawn="1"/>
        </p:nvSpPr>
        <p:spPr>
          <a:xfrm>
            <a:off x="145004" y="135743"/>
            <a:ext cx="11909425" cy="6584950"/>
          </a:xfrm>
          <a:prstGeom prst="rect">
            <a:avLst/>
          </a:prstGeom>
          <a:solidFill>
            <a:schemeClr val="accent4">
              <a:lumMod val="5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5" name="Group 4">
            <a:extLst>
              <a:ext uri="{FF2B5EF4-FFF2-40B4-BE49-F238E27FC236}">
                <a16:creationId xmlns:a16="http://schemas.microsoft.com/office/drawing/2014/main" id="{EC9DDC4F-A427-4A89-A8C8-29E5B3636915}"/>
              </a:ext>
            </a:extLst>
          </p:cNvPr>
          <p:cNvGrpSpPr/>
          <p:nvPr userDrawn="1"/>
        </p:nvGrpSpPr>
        <p:grpSpPr>
          <a:xfrm>
            <a:off x="5277678" y="0"/>
            <a:ext cx="5676382" cy="6858000"/>
            <a:chOff x="0" y="0"/>
            <a:chExt cx="12192000" cy="6858000"/>
          </a:xfrm>
          <a:solidFill>
            <a:schemeClr val="accent1"/>
          </a:solidFill>
        </p:grpSpPr>
        <p:sp>
          <p:nvSpPr>
            <p:cNvPr id="16" name="Rectangle 15">
              <a:extLst>
                <a:ext uri="{FF2B5EF4-FFF2-40B4-BE49-F238E27FC236}">
                  <a16:creationId xmlns:a16="http://schemas.microsoft.com/office/drawing/2014/main" id="{2116DDCD-23BC-4768-B673-35E1C415BFCE}"/>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290EB2DE-F6E9-449A-BC72-D4F6DBBB6343}"/>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Click to edit your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7571908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401478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ith Image">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96DB5B0F-1BA3-4AE0-9821-FC62BA98D422}"/>
              </a:ext>
            </a:extLst>
          </p:cNvPr>
          <p:cNvSpPr>
            <a:spLocks noGrp="1"/>
          </p:cNvSpPr>
          <p:nvPr>
            <p:ph type="pic" sz="quarter" idx="10" hasCustomPrompt="1"/>
          </p:nvPr>
        </p:nvSpPr>
        <p:spPr>
          <a:xfrm>
            <a:off x="136525" y="136525"/>
            <a:ext cx="10817535" cy="6584950"/>
          </a:xfrm>
        </p:spPr>
        <p:txBody>
          <a:bodyPr lIns="1080000" tIns="0" rIns="0" bIns="0" anchor="ctr"/>
          <a:lstStyle>
            <a:lvl1pPr marL="0" indent="0" algn="l">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28606369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rge Intro Copy">
    <p:bg>
      <p:bgPr>
        <a:solidFill>
          <a:schemeClr val="bg1">
            <a:lumMod val="95000"/>
          </a:schemeClr>
        </a:solidFill>
        <a:effectLst/>
      </p:bgPr>
    </p:bg>
    <p:spTree>
      <p:nvGrpSpPr>
        <p:cNvPr id="1" name=""/>
        <p:cNvGrpSpPr/>
        <p:nvPr/>
      </p:nvGrpSpPr>
      <p:grpSpPr>
        <a:xfrm>
          <a:off x="0" y="0"/>
          <a:ext cx="0" cy="0"/>
          <a:chOff x="0" y="0"/>
          <a:chExt cx="0" cy="0"/>
        </a:xfrm>
      </p:grpSpPr>
      <p:sp>
        <p:nvSpPr>
          <p:cNvPr id="10" name="Picture Placeholder 22">
            <a:extLst>
              <a:ext uri="{FF2B5EF4-FFF2-40B4-BE49-F238E27FC236}">
                <a16:creationId xmlns:a16="http://schemas.microsoft.com/office/drawing/2014/main" id="{785590BE-5BE1-4AF5-B0F8-7D999658F3F8}"/>
              </a:ext>
            </a:extLst>
          </p:cNvPr>
          <p:cNvSpPr>
            <a:spLocks noGrp="1"/>
          </p:cNvSpPr>
          <p:nvPr>
            <p:ph type="pic" sz="quarter" idx="10" hasCustomPrompt="1"/>
          </p:nvPr>
        </p:nvSpPr>
        <p:spPr>
          <a:xfrm>
            <a:off x="5277678" y="136525"/>
            <a:ext cx="5676382" cy="6584950"/>
          </a:xfrm>
          <a:solidFill>
            <a:schemeClr val="accent4">
              <a:lumMod val="50000"/>
            </a:schemeClr>
          </a:solidFill>
        </p:spPr>
        <p:txBody>
          <a:bodyPr lIns="0" tIns="1512000" rIns="0" bIns="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12" name="Content Placeholder 2">
            <a:extLst>
              <a:ext uri="{FF2B5EF4-FFF2-40B4-BE49-F238E27FC236}">
                <a16:creationId xmlns:a16="http://schemas.microsoft.com/office/drawing/2014/main" id="{70C5F94B-D0C9-41CA-8885-CBEA4C917545}"/>
              </a:ext>
            </a:extLst>
          </p:cNvPr>
          <p:cNvSpPr>
            <a:spLocks noGrp="1"/>
          </p:cNvSpPr>
          <p:nvPr>
            <p:ph idx="13" hasCustomPrompt="1"/>
          </p:nvPr>
        </p:nvSpPr>
        <p:spPr>
          <a:xfrm>
            <a:off x="432001" y="3674372"/>
            <a:ext cx="4444800" cy="272884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grpSp>
        <p:nvGrpSpPr>
          <p:cNvPr id="8" name="Group 7">
            <a:extLst>
              <a:ext uri="{FF2B5EF4-FFF2-40B4-BE49-F238E27FC236}">
                <a16:creationId xmlns:a16="http://schemas.microsoft.com/office/drawing/2014/main" id="{83D56AE9-6D9F-474C-A5AA-1064B66023B2}"/>
              </a:ext>
            </a:extLst>
          </p:cNvPr>
          <p:cNvGrpSpPr/>
          <p:nvPr userDrawn="1"/>
        </p:nvGrpSpPr>
        <p:grpSpPr>
          <a:xfrm>
            <a:off x="5277678" y="0"/>
            <a:ext cx="5676381" cy="6858000"/>
            <a:chOff x="0" y="0"/>
            <a:chExt cx="12192000" cy="6858000"/>
          </a:xfrm>
          <a:solidFill>
            <a:schemeClr val="accent1"/>
          </a:solidFill>
        </p:grpSpPr>
        <p:sp>
          <p:nvSpPr>
            <p:cNvPr id="9" name="Rectangle 8">
              <a:extLst>
                <a:ext uri="{FF2B5EF4-FFF2-40B4-BE49-F238E27FC236}">
                  <a16:creationId xmlns:a16="http://schemas.microsoft.com/office/drawing/2014/main" id="{25FC2C23-C626-4C00-83A4-E40C9C7E8F5A}"/>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06E2D5A7-6879-488F-81C7-1B8BA84D430F}"/>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3"/>
            <a:ext cx="5085650" cy="720000"/>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4608000"/>
            <a:ext cx="5085650" cy="1800000"/>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3518559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4" name="Rectangle 3">
            <a:extLst>
              <a:ext uri="{FF2B5EF4-FFF2-40B4-BE49-F238E27FC236}">
                <a16:creationId xmlns:a16="http://schemas.microsoft.com/office/drawing/2014/main" id="{9CA47B37-80B0-5A4F-BDC3-DE42D5B2D34F}"/>
              </a:ext>
            </a:extLst>
          </p:cNvPr>
          <p:cNvSpPr/>
          <p:nvPr userDrawn="1"/>
        </p:nvSpPr>
        <p:spPr>
          <a:xfrm>
            <a:off x="634213"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icture Placeholder 15">
            <a:extLst>
              <a:ext uri="{FF2B5EF4-FFF2-40B4-BE49-F238E27FC236}">
                <a16:creationId xmlns:a16="http://schemas.microsoft.com/office/drawing/2014/main" id="{9BEFB849-10AA-4702-9225-F101A3158C66}"/>
              </a:ext>
            </a:extLst>
          </p:cNvPr>
          <p:cNvSpPr>
            <a:spLocks noGrp="1"/>
          </p:cNvSpPr>
          <p:nvPr>
            <p:ph type="pic" sz="quarter" idx="41" hasCustomPrompt="1"/>
          </p:nvPr>
        </p:nvSpPr>
        <p:spPr>
          <a:xfrm>
            <a:off x="931393"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6" name="Text Placeholder 8">
            <a:extLst>
              <a:ext uri="{FF2B5EF4-FFF2-40B4-BE49-F238E27FC236}">
                <a16:creationId xmlns:a16="http://schemas.microsoft.com/office/drawing/2014/main" id="{F1427EE8-A6A1-4664-99FB-B4F84FEE6037}"/>
              </a:ext>
            </a:extLst>
          </p:cNvPr>
          <p:cNvSpPr>
            <a:spLocks noGrp="1"/>
          </p:cNvSpPr>
          <p:nvPr>
            <p:ph type="body" sz="quarter" idx="17" hasCustomPrompt="1"/>
          </p:nvPr>
        </p:nvSpPr>
        <p:spPr>
          <a:xfrm>
            <a:off x="431800"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A9EE837D-7E70-4B33-89AA-1B0A10FAEEFD}"/>
              </a:ext>
            </a:extLst>
          </p:cNvPr>
          <p:cNvSpPr>
            <a:spLocks noGrp="1"/>
          </p:cNvSpPr>
          <p:nvPr>
            <p:ph type="body" sz="quarter" idx="18" hasCustomPrompt="1"/>
          </p:nvPr>
        </p:nvSpPr>
        <p:spPr>
          <a:xfrm>
            <a:off x="431800"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3" name="Rectangle 22">
            <a:extLst>
              <a:ext uri="{FF2B5EF4-FFF2-40B4-BE49-F238E27FC236}">
                <a16:creationId xmlns:a16="http://schemas.microsoft.com/office/drawing/2014/main" id="{1A6AC2DF-47CD-A743-A120-FBE75B801CF3}"/>
              </a:ext>
            </a:extLst>
          </p:cNvPr>
          <p:cNvSpPr/>
          <p:nvPr userDrawn="1"/>
        </p:nvSpPr>
        <p:spPr>
          <a:xfrm>
            <a:off x="2765072"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Picture Placeholder 15">
            <a:extLst>
              <a:ext uri="{FF2B5EF4-FFF2-40B4-BE49-F238E27FC236}">
                <a16:creationId xmlns:a16="http://schemas.microsoft.com/office/drawing/2014/main" id="{950FDCA0-F98B-4045-84D2-96B0C07C3261}"/>
              </a:ext>
            </a:extLst>
          </p:cNvPr>
          <p:cNvSpPr>
            <a:spLocks noGrp="1"/>
          </p:cNvSpPr>
          <p:nvPr>
            <p:ph type="pic" sz="quarter" idx="47" hasCustomPrompt="1"/>
          </p:nvPr>
        </p:nvSpPr>
        <p:spPr>
          <a:xfrm>
            <a:off x="3062252"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9" name="Text Placeholder 8">
            <a:extLst>
              <a:ext uri="{FF2B5EF4-FFF2-40B4-BE49-F238E27FC236}">
                <a16:creationId xmlns:a16="http://schemas.microsoft.com/office/drawing/2014/main" id="{FAC72777-DABE-4857-9555-EC68421F02A3}"/>
              </a:ext>
            </a:extLst>
          </p:cNvPr>
          <p:cNvSpPr>
            <a:spLocks noGrp="1"/>
          </p:cNvSpPr>
          <p:nvPr>
            <p:ph type="body" sz="quarter" idx="33" hasCustomPrompt="1"/>
          </p:nvPr>
        </p:nvSpPr>
        <p:spPr>
          <a:xfrm>
            <a:off x="2562659"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F5D4A1CD-8452-4E28-8B2B-1A89277B89BF}"/>
              </a:ext>
            </a:extLst>
          </p:cNvPr>
          <p:cNvSpPr>
            <a:spLocks noGrp="1"/>
          </p:cNvSpPr>
          <p:nvPr>
            <p:ph type="body" sz="quarter" idx="34" hasCustomPrompt="1"/>
          </p:nvPr>
        </p:nvSpPr>
        <p:spPr>
          <a:xfrm>
            <a:off x="2562659"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4" name="Rectangle 23">
            <a:extLst>
              <a:ext uri="{FF2B5EF4-FFF2-40B4-BE49-F238E27FC236}">
                <a16:creationId xmlns:a16="http://schemas.microsoft.com/office/drawing/2014/main" id="{17E0F6BC-FBF2-3048-B833-61609739028C}"/>
              </a:ext>
            </a:extLst>
          </p:cNvPr>
          <p:cNvSpPr/>
          <p:nvPr userDrawn="1"/>
        </p:nvSpPr>
        <p:spPr>
          <a:xfrm>
            <a:off x="4895931"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5">
            <a:extLst>
              <a:ext uri="{FF2B5EF4-FFF2-40B4-BE49-F238E27FC236}">
                <a16:creationId xmlns:a16="http://schemas.microsoft.com/office/drawing/2014/main" id="{6C44DD27-06F8-5E4B-A3C6-697621E92BE8}"/>
              </a:ext>
            </a:extLst>
          </p:cNvPr>
          <p:cNvSpPr>
            <a:spLocks noGrp="1"/>
          </p:cNvSpPr>
          <p:nvPr>
            <p:ph type="pic" sz="quarter" idx="48" hasCustomPrompt="1"/>
          </p:nvPr>
        </p:nvSpPr>
        <p:spPr>
          <a:xfrm>
            <a:off x="5193111"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1" name="Text Placeholder 8">
            <a:extLst>
              <a:ext uri="{FF2B5EF4-FFF2-40B4-BE49-F238E27FC236}">
                <a16:creationId xmlns:a16="http://schemas.microsoft.com/office/drawing/2014/main" id="{86592013-2150-45F9-9877-1E4E3C1AFC32}"/>
              </a:ext>
            </a:extLst>
          </p:cNvPr>
          <p:cNvSpPr>
            <a:spLocks noGrp="1"/>
          </p:cNvSpPr>
          <p:nvPr>
            <p:ph type="body" sz="quarter" idx="35" hasCustomPrompt="1"/>
          </p:nvPr>
        </p:nvSpPr>
        <p:spPr>
          <a:xfrm>
            <a:off x="4693518"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3A7F7E8E-86F4-45B9-8D2D-E2C1A4FF3612}"/>
              </a:ext>
            </a:extLst>
          </p:cNvPr>
          <p:cNvSpPr>
            <a:spLocks noGrp="1"/>
          </p:cNvSpPr>
          <p:nvPr>
            <p:ph type="body" sz="quarter" idx="36" hasCustomPrompt="1"/>
          </p:nvPr>
        </p:nvSpPr>
        <p:spPr>
          <a:xfrm>
            <a:off x="4693518"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5" name="Rectangle 24">
            <a:extLst>
              <a:ext uri="{FF2B5EF4-FFF2-40B4-BE49-F238E27FC236}">
                <a16:creationId xmlns:a16="http://schemas.microsoft.com/office/drawing/2014/main" id="{D0B0310F-833E-864C-9FB7-B2B2A6714808}"/>
              </a:ext>
            </a:extLst>
          </p:cNvPr>
          <p:cNvSpPr/>
          <p:nvPr userDrawn="1"/>
        </p:nvSpPr>
        <p:spPr>
          <a:xfrm>
            <a:off x="7026790"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Picture Placeholder 15">
            <a:extLst>
              <a:ext uri="{FF2B5EF4-FFF2-40B4-BE49-F238E27FC236}">
                <a16:creationId xmlns:a16="http://schemas.microsoft.com/office/drawing/2014/main" id="{B5386843-2347-C744-B933-1DD36A7C8E7D}"/>
              </a:ext>
            </a:extLst>
          </p:cNvPr>
          <p:cNvSpPr>
            <a:spLocks noGrp="1"/>
          </p:cNvSpPr>
          <p:nvPr>
            <p:ph type="pic" sz="quarter" idx="49" hasCustomPrompt="1"/>
          </p:nvPr>
        </p:nvSpPr>
        <p:spPr>
          <a:xfrm>
            <a:off x="7323970"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3" name="Text Placeholder 8">
            <a:extLst>
              <a:ext uri="{FF2B5EF4-FFF2-40B4-BE49-F238E27FC236}">
                <a16:creationId xmlns:a16="http://schemas.microsoft.com/office/drawing/2014/main" id="{B788C19C-2FDB-4A6C-969F-32022D374E97}"/>
              </a:ext>
            </a:extLst>
          </p:cNvPr>
          <p:cNvSpPr>
            <a:spLocks noGrp="1"/>
          </p:cNvSpPr>
          <p:nvPr>
            <p:ph type="body" sz="quarter" idx="37" hasCustomPrompt="1"/>
          </p:nvPr>
        </p:nvSpPr>
        <p:spPr>
          <a:xfrm>
            <a:off x="6824377"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4" name="Text Placeholder 10">
            <a:extLst>
              <a:ext uri="{FF2B5EF4-FFF2-40B4-BE49-F238E27FC236}">
                <a16:creationId xmlns:a16="http://schemas.microsoft.com/office/drawing/2014/main" id="{CCD08E75-AE8E-4E97-AD27-167DA938152E}"/>
              </a:ext>
            </a:extLst>
          </p:cNvPr>
          <p:cNvSpPr>
            <a:spLocks noGrp="1"/>
          </p:cNvSpPr>
          <p:nvPr>
            <p:ph type="body" sz="quarter" idx="38" hasCustomPrompt="1"/>
          </p:nvPr>
        </p:nvSpPr>
        <p:spPr>
          <a:xfrm>
            <a:off x="6824377"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6" name="Rectangle 25">
            <a:extLst>
              <a:ext uri="{FF2B5EF4-FFF2-40B4-BE49-F238E27FC236}">
                <a16:creationId xmlns:a16="http://schemas.microsoft.com/office/drawing/2014/main" id="{F906D597-BA39-4C4D-833F-CC0EE989B51C}"/>
              </a:ext>
            </a:extLst>
          </p:cNvPr>
          <p:cNvSpPr/>
          <p:nvPr userDrawn="1"/>
        </p:nvSpPr>
        <p:spPr>
          <a:xfrm>
            <a:off x="9157648"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Picture Placeholder 15">
            <a:extLst>
              <a:ext uri="{FF2B5EF4-FFF2-40B4-BE49-F238E27FC236}">
                <a16:creationId xmlns:a16="http://schemas.microsoft.com/office/drawing/2014/main" id="{A768E49A-CED3-8F42-97CF-C7E360393704}"/>
              </a:ext>
            </a:extLst>
          </p:cNvPr>
          <p:cNvSpPr>
            <a:spLocks noGrp="1"/>
          </p:cNvSpPr>
          <p:nvPr>
            <p:ph type="pic" sz="quarter" idx="50" hasCustomPrompt="1"/>
          </p:nvPr>
        </p:nvSpPr>
        <p:spPr>
          <a:xfrm>
            <a:off x="9454828"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5" name="Text Placeholder 8">
            <a:extLst>
              <a:ext uri="{FF2B5EF4-FFF2-40B4-BE49-F238E27FC236}">
                <a16:creationId xmlns:a16="http://schemas.microsoft.com/office/drawing/2014/main" id="{3A12930B-8731-45E4-B3E3-DC1419155EC3}"/>
              </a:ext>
            </a:extLst>
          </p:cNvPr>
          <p:cNvSpPr>
            <a:spLocks noGrp="1"/>
          </p:cNvSpPr>
          <p:nvPr>
            <p:ph type="body" sz="quarter" idx="39" hasCustomPrompt="1"/>
          </p:nvPr>
        </p:nvSpPr>
        <p:spPr>
          <a:xfrm>
            <a:off x="8955235"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6" name="Text Placeholder 10">
            <a:extLst>
              <a:ext uri="{FF2B5EF4-FFF2-40B4-BE49-F238E27FC236}">
                <a16:creationId xmlns:a16="http://schemas.microsoft.com/office/drawing/2014/main" id="{5E102C08-A9A7-47C6-82C1-58FFBD85289D}"/>
              </a:ext>
            </a:extLst>
          </p:cNvPr>
          <p:cNvSpPr>
            <a:spLocks noGrp="1"/>
          </p:cNvSpPr>
          <p:nvPr>
            <p:ph type="body" sz="quarter" idx="40" hasCustomPrompt="1"/>
          </p:nvPr>
        </p:nvSpPr>
        <p:spPr>
          <a:xfrm>
            <a:off x="8955235"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22" name="Slide Number Placeholder 6">
            <a:extLst>
              <a:ext uri="{FF2B5EF4-FFF2-40B4-BE49-F238E27FC236}">
                <a16:creationId xmlns:a16="http://schemas.microsoft.com/office/drawing/2014/main" id="{40C2B055-E680-DE47-949A-41B3A5A9204A}"/>
              </a:ext>
            </a:extLst>
          </p:cNvPr>
          <p:cNvSpPr>
            <a:spLocks noGrp="1"/>
          </p:cNvSpPr>
          <p:nvPr>
            <p:ph type="sldNum" sz="quarter" idx="46"/>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3421750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Bullets 3X">
    <p:bg>
      <p:bgPr>
        <a:solidFill>
          <a:schemeClr val="bg1">
            <a:lumMod val="95000"/>
          </a:schemeClr>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5E3B0AD5-3645-8443-891F-C0E1D9763D7A}"/>
              </a:ext>
            </a:extLst>
          </p:cNvPr>
          <p:cNvSpPr/>
          <p:nvPr userDrawn="1"/>
        </p:nvSpPr>
        <p:spPr>
          <a:xfrm>
            <a:off x="634213"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Picture Placeholder 15">
            <a:extLst>
              <a:ext uri="{FF2B5EF4-FFF2-40B4-BE49-F238E27FC236}">
                <a16:creationId xmlns:a16="http://schemas.microsoft.com/office/drawing/2014/main" id="{58E0D31A-DD56-EF4B-A0DC-8130892CA19D}"/>
              </a:ext>
            </a:extLst>
          </p:cNvPr>
          <p:cNvSpPr>
            <a:spLocks noGrp="1"/>
          </p:cNvSpPr>
          <p:nvPr>
            <p:ph type="pic" sz="quarter" idx="45" hasCustomPrompt="1"/>
          </p:nvPr>
        </p:nvSpPr>
        <p:spPr>
          <a:xfrm>
            <a:off x="931393"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6" name="Text Placeholder 8">
            <a:extLst>
              <a:ext uri="{FF2B5EF4-FFF2-40B4-BE49-F238E27FC236}">
                <a16:creationId xmlns:a16="http://schemas.microsoft.com/office/drawing/2014/main" id="{DB2281E6-0C7F-4B74-AABC-FC737C5B9605}"/>
              </a:ext>
            </a:extLst>
          </p:cNvPr>
          <p:cNvSpPr>
            <a:spLocks noGrp="1"/>
          </p:cNvSpPr>
          <p:nvPr>
            <p:ph type="body" sz="quarter" idx="17" hasCustomPrompt="1"/>
          </p:nvPr>
        </p:nvSpPr>
        <p:spPr>
          <a:xfrm>
            <a:off x="431800"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7" name="Text Placeholder 10">
            <a:extLst>
              <a:ext uri="{FF2B5EF4-FFF2-40B4-BE49-F238E27FC236}">
                <a16:creationId xmlns:a16="http://schemas.microsoft.com/office/drawing/2014/main" id="{0A536C56-F4CA-43D8-98A9-E597F5B81368}"/>
              </a:ext>
            </a:extLst>
          </p:cNvPr>
          <p:cNvSpPr>
            <a:spLocks noGrp="1"/>
          </p:cNvSpPr>
          <p:nvPr>
            <p:ph type="body" sz="quarter" idx="18" hasCustomPrompt="1"/>
          </p:nvPr>
        </p:nvSpPr>
        <p:spPr>
          <a:xfrm>
            <a:off x="431800"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2" name="Rectangle 31">
            <a:extLst>
              <a:ext uri="{FF2B5EF4-FFF2-40B4-BE49-F238E27FC236}">
                <a16:creationId xmlns:a16="http://schemas.microsoft.com/office/drawing/2014/main" id="{BE9B724A-B58C-CD4D-8980-C0DFE08B79B5}"/>
              </a:ext>
            </a:extLst>
          </p:cNvPr>
          <p:cNvSpPr/>
          <p:nvPr userDrawn="1"/>
        </p:nvSpPr>
        <p:spPr>
          <a:xfrm>
            <a:off x="2765072"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5" name="Picture Placeholder 15">
            <a:extLst>
              <a:ext uri="{FF2B5EF4-FFF2-40B4-BE49-F238E27FC236}">
                <a16:creationId xmlns:a16="http://schemas.microsoft.com/office/drawing/2014/main" id="{49A7B2CE-81BA-D944-BE88-232214C60554}"/>
              </a:ext>
            </a:extLst>
          </p:cNvPr>
          <p:cNvSpPr>
            <a:spLocks noGrp="1"/>
          </p:cNvSpPr>
          <p:nvPr>
            <p:ph type="pic" sz="quarter" idx="47" hasCustomPrompt="1"/>
          </p:nvPr>
        </p:nvSpPr>
        <p:spPr>
          <a:xfrm>
            <a:off x="3062252"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8" name="Text Placeholder 8">
            <a:extLst>
              <a:ext uri="{FF2B5EF4-FFF2-40B4-BE49-F238E27FC236}">
                <a16:creationId xmlns:a16="http://schemas.microsoft.com/office/drawing/2014/main" id="{CC4D12C2-93C1-4E0C-B8E5-7ABB260F3F80}"/>
              </a:ext>
            </a:extLst>
          </p:cNvPr>
          <p:cNvSpPr>
            <a:spLocks noGrp="1"/>
          </p:cNvSpPr>
          <p:nvPr>
            <p:ph type="body" sz="quarter" idx="33" hasCustomPrompt="1"/>
          </p:nvPr>
        </p:nvSpPr>
        <p:spPr>
          <a:xfrm>
            <a:off x="2562659"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9" name="Text Placeholder 10">
            <a:extLst>
              <a:ext uri="{FF2B5EF4-FFF2-40B4-BE49-F238E27FC236}">
                <a16:creationId xmlns:a16="http://schemas.microsoft.com/office/drawing/2014/main" id="{11327781-DAAF-4F83-B459-FCB50CCFE896}"/>
              </a:ext>
            </a:extLst>
          </p:cNvPr>
          <p:cNvSpPr>
            <a:spLocks noGrp="1"/>
          </p:cNvSpPr>
          <p:nvPr>
            <p:ph type="body" sz="quarter" idx="34" hasCustomPrompt="1"/>
          </p:nvPr>
        </p:nvSpPr>
        <p:spPr>
          <a:xfrm>
            <a:off x="2562659"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3" name="Rectangle 32">
            <a:extLst>
              <a:ext uri="{FF2B5EF4-FFF2-40B4-BE49-F238E27FC236}">
                <a16:creationId xmlns:a16="http://schemas.microsoft.com/office/drawing/2014/main" id="{28894D68-6E31-8646-BFD7-2C0D8C4CD961}"/>
              </a:ext>
            </a:extLst>
          </p:cNvPr>
          <p:cNvSpPr/>
          <p:nvPr userDrawn="1"/>
        </p:nvSpPr>
        <p:spPr>
          <a:xfrm>
            <a:off x="4895931"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Picture Placeholder 15">
            <a:extLst>
              <a:ext uri="{FF2B5EF4-FFF2-40B4-BE49-F238E27FC236}">
                <a16:creationId xmlns:a16="http://schemas.microsoft.com/office/drawing/2014/main" id="{7228B3AA-7CEF-C740-B9D8-656B168288C0}"/>
              </a:ext>
            </a:extLst>
          </p:cNvPr>
          <p:cNvSpPr>
            <a:spLocks noGrp="1"/>
          </p:cNvSpPr>
          <p:nvPr>
            <p:ph type="pic" sz="quarter" idx="48" hasCustomPrompt="1"/>
          </p:nvPr>
        </p:nvSpPr>
        <p:spPr>
          <a:xfrm>
            <a:off x="5193111"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20" name="Text Placeholder 8">
            <a:extLst>
              <a:ext uri="{FF2B5EF4-FFF2-40B4-BE49-F238E27FC236}">
                <a16:creationId xmlns:a16="http://schemas.microsoft.com/office/drawing/2014/main" id="{1BE88C8C-9E13-4109-9608-6DC4B7B0DF14}"/>
              </a:ext>
            </a:extLst>
          </p:cNvPr>
          <p:cNvSpPr>
            <a:spLocks noGrp="1"/>
          </p:cNvSpPr>
          <p:nvPr>
            <p:ph type="body" sz="quarter" idx="35" hasCustomPrompt="1"/>
          </p:nvPr>
        </p:nvSpPr>
        <p:spPr>
          <a:xfrm>
            <a:off x="4693518"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21" name="Text Placeholder 10">
            <a:extLst>
              <a:ext uri="{FF2B5EF4-FFF2-40B4-BE49-F238E27FC236}">
                <a16:creationId xmlns:a16="http://schemas.microsoft.com/office/drawing/2014/main" id="{903C64D8-B655-49E0-A776-8C6594DF12C9}"/>
              </a:ext>
            </a:extLst>
          </p:cNvPr>
          <p:cNvSpPr>
            <a:spLocks noGrp="1"/>
          </p:cNvSpPr>
          <p:nvPr>
            <p:ph type="body" sz="quarter" idx="36" hasCustomPrompt="1"/>
          </p:nvPr>
        </p:nvSpPr>
        <p:spPr>
          <a:xfrm>
            <a:off x="4693518"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0" name="Picture Placeholder 22">
            <a:extLst>
              <a:ext uri="{FF2B5EF4-FFF2-40B4-BE49-F238E27FC236}">
                <a16:creationId xmlns:a16="http://schemas.microsoft.com/office/drawing/2014/main" id="{785590BE-5BE1-4AF5-B0F8-7D999658F3F8}"/>
              </a:ext>
            </a:extLst>
          </p:cNvPr>
          <p:cNvSpPr>
            <a:spLocks noGrp="1"/>
          </p:cNvSpPr>
          <p:nvPr>
            <p:ph type="pic" sz="quarter" idx="10" hasCustomPrompt="1"/>
          </p:nvPr>
        </p:nvSpPr>
        <p:spPr>
          <a:xfrm>
            <a:off x="6641052" y="136525"/>
            <a:ext cx="4313008" cy="6584950"/>
          </a:xfrm>
          <a:solidFill>
            <a:schemeClr val="accent4">
              <a:lumMod val="50000"/>
            </a:schemeClr>
          </a:solidFill>
        </p:spPr>
        <p:txBody>
          <a:bodyPr lIns="0" tIns="1512000" rIns="0" bIns="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7151842" y="2919257"/>
            <a:ext cx="3292475" cy="431196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5" name="Group 24">
            <a:extLst>
              <a:ext uri="{FF2B5EF4-FFF2-40B4-BE49-F238E27FC236}">
                <a16:creationId xmlns:a16="http://schemas.microsoft.com/office/drawing/2014/main" id="{F886979D-82A3-4A80-B7D8-1411156740B3}"/>
              </a:ext>
            </a:extLst>
          </p:cNvPr>
          <p:cNvGrpSpPr/>
          <p:nvPr userDrawn="1"/>
        </p:nvGrpSpPr>
        <p:grpSpPr>
          <a:xfrm>
            <a:off x="6641050" y="0"/>
            <a:ext cx="4313009" cy="6858000"/>
            <a:chOff x="0" y="0"/>
            <a:chExt cx="12192000" cy="6858000"/>
          </a:xfrm>
          <a:solidFill>
            <a:schemeClr val="accent1"/>
          </a:solidFill>
        </p:grpSpPr>
        <p:sp>
          <p:nvSpPr>
            <p:cNvPr id="26" name="Rectangle 25">
              <a:extLst>
                <a:ext uri="{FF2B5EF4-FFF2-40B4-BE49-F238E27FC236}">
                  <a16:creationId xmlns:a16="http://schemas.microsoft.com/office/drawing/2014/main" id="{25A4C3AA-BB58-4285-A38D-608FB501AC1D}"/>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26">
              <a:extLst>
                <a:ext uri="{FF2B5EF4-FFF2-40B4-BE49-F238E27FC236}">
                  <a16:creationId xmlns:a16="http://schemas.microsoft.com/office/drawing/2014/main" id="{BBB9E9C3-2013-4B62-89A6-8A4B0F2A884F}"/>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8" name="Rectangle 27">
            <a:extLst>
              <a:ext uri="{FF2B5EF4-FFF2-40B4-BE49-F238E27FC236}">
                <a16:creationId xmlns:a16="http://schemas.microsoft.com/office/drawing/2014/main" id="{E4564187-7B7F-4203-BE0E-B2085E4F1869}"/>
              </a:ext>
            </a:extLst>
          </p:cNvPr>
          <p:cNvSpPr/>
          <p:nvPr userDrawn="1"/>
        </p:nvSpPr>
        <p:spPr>
          <a:xfrm rot="5400000">
            <a:off x="7151842" y="-373218"/>
            <a:ext cx="3292475" cy="4311960"/>
          </a:xfrm>
          <a:prstGeom prst="rect">
            <a:avLst/>
          </a:prstGeom>
          <a:solidFill>
            <a:schemeClr val="accent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Footer Placeholder 4">
            <a:extLst>
              <a:ext uri="{FF2B5EF4-FFF2-40B4-BE49-F238E27FC236}">
                <a16:creationId xmlns:a16="http://schemas.microsoft.com/office/drawing/2014/main" id="{98468ABB-DAA1-4A8F-A65A-A0EADB7120F3}"/>
              </a:ext>
            </a:extLst>
          </p:cNvPr>
          <p:cNvSpPr>
            <a:spLocks noGrp="1"/>
          </p:cNvSpPr>
          <p:nvPr>
            <p:ph type="ftr" sz="quarter" idx="44"/>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866469" y="3674372"/>
            <a:ext cx="3863221" cy="720000"/>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866469" y="4608000"/>
            <a:ext cx="3863221" cy="1800000"/>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323498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Bullets 4X">
    <p:bg>
      <p:bgPr>
        <a:solidFill>
          <a:schemeClr val="bg1">
            <a:lumMod val="95000"/>
          </a:schemeClr>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5F5735D3-1D9F-7543-95B4-59FA78EE1633}"/>
              </a:ext>
            </a:extLst>
          </p:cNvPr>
          <p:cNvSpPr/>
          <p:nvPr userDrawn="1"/>
        </p:nvSpPr>
        <p:spPr>
          <a:xfrm>
            <a:off x="1729232" y="77348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15">
            <a:extLst>
              <a:ext uri="{FF2B5EF4-FFF2-40B4-BE49-F238E27FC236}">
                <a16:creationId xmlns:a16="http://schemas.microsoft.com/office/drawing/2014/main" id="{DC68C0D1-0629-E546-99ED-3DA6B7EE0EE8}"/>
              </a:ext>
            </a:extLst>
          </p:cNvPr>
          <p:cNvSpPr>
            <a:spLocks noGrp="1"/>
          </p:cNvSpPr>
          <p:nvPr>
            <p:ph type="pic" sz="quarter" idx="51" hasCustomPrompt="1"/>
          </p:nvPr>
        </p:nvSpPr>
        <p:spPr>
          <a:xfrm>
            <a:off x="2026412" y="1070668"/>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6" name="Text Placeholder 8">
            <a:extLst>
              <a:ext uri="{FF2B5EF4-FFF2-40B4-BE49-F238E27FC236}">
                <a16:creationId xmlns:a16="http://schemas.microsoft.com/office/drawing/2014/main" id="{DB2281E6-0C7F-4B74-AABC-FC737C5B9605}"/>
              </a:ext>
            </a:extLst>
          </p:cNvPr>
          <p:cNvSpPr>
            <a:spLocks noGrp="1"/>
          </p:cNvSpPr>
          <p:nvPr>
            <p:ph type="body" sz="quarter" idx="17" hasCustomPrompt="1"/>
          </p:nvPr>
        </p:nvSpPr>
        <p:spPr>
          <a:xfrm>
            <a:off x="1526819" y="2310044"/>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7" name="Text Placeholder 10">
            <a:extLst>
              <a:ext uri="{FF2B5EF4-FFF2-40B4-BE49-F238E27FC236}">
                <a16:creationId xmlns:a16="http://schemas.microsoft.com/office/drawing/2014/main" id="{0A536C56-F4CA-43D8-98A9-E597F5B81368}"/>
              </a:ext>
            </a:extLst>
          </p:cNvPr>
          <p:cNvSpPr>
            <a:spLocks noGrp="1"/>
          </p:cNvSpPr>
          <p:nvPr>
            <p:ph type="body" sz="quarter" idx="18" hasCustomPrompt="1"/>
          </p:nvPr>
        </p:nvSpPr>
        <p:spPr>
          <a:xfrm>
            <a:off x="1526819" y="2702598"/>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2" name="Rectangle 31">
            <a:extLst>
              <a:ext uri="{FF2B5EF4-FFF2-40B4-BE49-F238E27FC236}">
                <a16:creationId xmlns:a16="http://schemas.microsoft.com/office/drawing/2014/main" id="{4AD89EB4-58FE-9C45-AF3E-821DBB1186EC}"/>
              </a:ext>
            </a:extLst>
          </p:cNvPr>
          <p:cNvSpPr/>
          <p:nvPr userDrawn="1"/>
        </p:nvSpPr>
        <p:spPr>
          <a:xfrm>
            <a:off x="3860091" y="77348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Picture Placeholder 15">
            <a:extLst>
              <a:ext uri="{FF2B5EF4-FFF2-40B4-BE49-F238E27FC236}">
                <a16:creationId xmlns:a16="http://schemas.microsoft.com/office/drawing/2014/main" id="{905D3761-5A7C-8546-BADF-20524AE7D5DB}"/>
              </a:ext>
            </a:extLst>
          </p:cNvPr>
          <p:cNvSpPr>
            <a:spLocks noGrp="1"/>
          </p:cNvSpPr>
          <p:nvPr>
            <p:ph type="pic" sz="quarter" idx="52" hasCustomPrompt="1"/>
          </p:nvPr>
        </p:nvSpPr>
        <p:spPr>
          <a:xfrm>
            <a:off x="4157271" y="1070668"/>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8" name="Text Placeholder 8">
            <a:extLst>
              <a:ext uri="{FF2B5EF4-FFF2-40B4-BE49-F238E27FC236}">
                <a16:creationId xmlns:a16="http://schemas.microsoft.com/office/drawing/2014/main" id="{CC4D12C2-93C1-4E0C-B8E5-7ABB260F3F80}"/>
              </a:ext>
            </a:extLst>
          </p:cNvPr>
          <p:cNvSpPr>
            <a:spLocks noGrp="1"/>
          </p:cNvSpPr>
          <p:nvPr>
            <p:ph type="body" sz="quarter" idx="33" hasCustomPrompt="1"/>
          </p:nvPr>
        </p:nvSpPr>
        <p:spPr>
          <a:xfrm>
            <a:off x="3657678" y="2310044"/>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2</a:t>
            </a:r>
          </a:p>
        </p:txBody>
      </p:sp>
      <p:sp>
        <p:nvSpPr>
          <p:cNvPr id="19" name="Text Placeholder 10">
            <a:extLst>
              <a:ext uri="{FF2B5EF4-FFF2-40B4-BE49-F238E27FC236}">
                <a16:creationId xmlns:a16="http://schemas.microsoft.com/office/drawing/2014/main" id="{11327781-DAAF-4F83-B459-FCB50CCFE896}"/>
              </a:ext>
            </a:extLst>
          </p:cNvPr>
          <p:cNvSpPr>
            <a:spLocks noGrp="1"/>
          </p:cNvSpPr>
          <p:nvPr>
            <p:ph type="body" sz="quarter" idx="34" hasCustomPrompt="1"/>
          </p:nvPr>
        </p:nvSpPr>
        <p:spPr>
          <a:xfrm>
            <a:off x="3657678" y="2702598"/>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5" name="Rectangle 34">
            <a:extLst>
              <a:ext uri="{FF2B5EF4-FFF2-40B4-BE49-F238E27FC236}">
                <a16:creationId xmlns:a16="http://schemas.microsoft.com/office/drawing/2014/main" id="{832E783B-B6C5-C74B-8CB2-1421AF723973}"/>
              </a:ext>
            </a:extLst>
          </p:cNvPr>
          <p:cNvSpPr/>
          <p:nvPr userDrawn="1"/>
        </p:nvSpPr>
        <p:spPr>
          <a:xfrm>
            <a:off x="1728254" y="3771131"/>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7" name="Picture Placeholder 15">
            <a:extLst>
              <a:ext uri="{FF2B5EF4-FFF2-40B4-BE49-F238E27FC236}">
                <a16:creationId xmlns:a16="http://schemas.microsoft.com/office/drawing/2014/main" id="{8B15AB9B-691E-DD4D-9136-3E88324FBF9C}"/>
              </a:ext>
            </a:extLst>
          </p:cNvPr>
          <p:cNvSpPr>
            <a:spLocks noGrp="1"/>
          </p:cNvSpPr>
          <p:nvPr>
            <p:ph type="pic" sz="quarter" idx="53" hasCustomPrompt="1"/>
          </p:nvPr>
        </p:nvSpPr>
        <p:spPr>
          <a:xfrm>
            <a:off x="2025434" y="4068311"/>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25" name="Text Placeholder 8">
            <a:extLst>
              <a:ext uri="{FF2B5EF4-FFF2-40B4-BE49-F238E27FC236}">
                <a16:creationId xmlns:a16="http://schemas.microsoft.com/office/drawing/2014/main" id="{61982B6C-C1EE-465B-8438-A6066081C644}"/>
              </a:ext>
            </a:extLst>
          </p:cNvPr>
          <p:cNvSpPr>
            <a:spLocks noGrp="1"/>
          </p:cNvSpPr>
          <p:nvPr>
            <p:ph type="body" sz="quarter" idx="45" hasCustomPrompt="1"/>
          </p:nvPr>
        </p:nvSpPr>
        <p:spPr>
          <a:xfrm>
            <a:off x="1526819" y="5329272"/>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3</a:t>
            </a:r>
          </a:p>
        </p:txBody>
      </p:sp>
      <p:sp>
        <p:nvSpPr>
          <p:cNvPr id="26" name="Text Placeholder 10">
            <a:extLst>
              <a:ext uri="{FF2B5EF4-FFF2-40B4-BE49-F238E27FC236}">
                <a16:creationId xmlns:a16="http://schemas.microsoft.com/office/drawing/2014/main" id="{0FE75CF1-5F4E-4BF8-8C99-C76C621F5012}"/>
              </a:ext>
            </a:extLst>
          </p:cNvPr>
          <p:cNvSpPr>
            <a:spLocks noGrp="1"/>
          </p:cNvSpPr>
          <p:nvPr>
            <p:ph type="body" sz="quarter" idx="46" hasCustomPrompt="1"/>
          </p:nvPr>
        </p:nvSpPr>
        <p:spPr>
          <a:xfrm>
            <a:off x="1526819" y="5721826"/>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6" name="Rectangle 35">
            <a:extLst>
              <a:ext uri="{FF2B5EF4-FFF2-40B4-BE49-F238E27FC236}">
                <a16:creationId xmlns:a16="http://schemas.microsoft.com/office/drawing/2014/main" id="{4E4FB0C7-5FAE-064C-B022-6C6F1429F789}"/>
              </a:ext>
            </a:extLst>
          </p:cNvPr>
          <p:cNvSpPr/>
          <p:nvPr userDrawn="1"/>
        </p:nvSpPr>
        <p:spPr>
          <a:xfrm>
            <a:off x="3859113" y="3771131"/>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8" name="Picture Placeholder 15">
            <a:extLst>
              <a:ext uri="{FF2B5EF4-FFF2-40B4-BE49-F238E27FC236}">
                <a16:creationId xmlns:a16="http://schemas.microsoft.com/office/drawing/2014/main" id="{3B3DF983-963A-B942-97F9-7781C383B6B3}"/>
              </a:ext>
            </a:extLst>
          </p:cNvPr>
          <p:cNvSpPr>
            <a:spLocks noGrp="1"/>
          </p:cNvSpPr>
          <p:nvPr>
            <p:ph type="pic" sz="quarter" idx="54" hasCustomPrompt="1"/>
          </p:nvPr>
        </p:nvSpPr>
        <p:spPr>
          <a:xfrm>
            <a:off x="4156293" y="4068311"/>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27" name="Text Placeholder 8">
            <a:extLst>
              <a:ext uri="{FF2B5EF4-FFF2-40B4-BE49-F238E27FC236}">
                <a16:creationId xmlns:a16="http://schemas.microsoft.com/office/drawing/2014/main" id="{C1BDC87D-8B88-4BFD-8A1A-C600A5899DF3}"/>
              </a:ext>
            </a:extLst>
          </p:cNvPr>
          <p:cNvSpPr>
            <a:spLocks noGrp="1"/>
          </p:cNvSpPr>
          <p:nvPr>
            <p:ph type="body" sz="quarter" idx="47" hasCustomPrompt="1"/>
          </p:nvPr>
        </p:nvSpPr>
        <p:spPr>
          <a:xfrm>
            <a:off x="3657678" y="5329272"/>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4</a:t>
            </a:r>
          </a:p>
        </p:txBody>
      </p:sp>
      <p:sp>
        <p:nvSpPr>
          <p:cNvPr id="28" name="Text Placeholder 10">
            <a:extLst>
              <a:ext uri="{FF2B5EF4-FFF2-40B4-BE49-F238E27FC236}">
                <a16:creationId xmlns:a16="http://schemas.microsoft.com/office/drawing/2014/main" id="{563D2EC4-BEF1-4AC6-872F-27FEBA2EBDE3}"/>
              </a:ext>
            </a:extLst>
          </p:cNvPr>
          <p:cNvSpPr>
            <a:spLocks noGrp="1"/>
          </p:cNvSpPr>
          <p:nvPr>
            <p:ph type="body" sz="quarter" idx="48" hasCustomPrompt="1"/>
          </p:nvPr>
        </p:nvSpPr>
        <p:spPr>
          <a:xfrm>
            <a:off x="3657678" y="5721826"/>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0" name="Picture Placeholder 22">
            <a:extLst>
              <a:ext uri="{FF2B5EF4-FFF2-40B4-BE49-F238E27FC236}">
                <a16:creationId xmlns:a16="http://schemas.microsoft.com/office/drawing/2014/main" id="{785590BE-5BE1-4AF5-B0F8-7D999658F3F8}"/>
              </a:ext>
            </a:extLst>
          </p:cNvPr>
          <p:cNvSpPr>
            <a:spLocks noGrp="1"/>
          </p:cNvSpPr>
          <p:nvPr>
            <p:ph type="pic" sz="quarter" idx="10" hasCustomPrompt="1"/>
          </p:nvPr>
        </p:nvSpPr>
        <p:spPr>
          <a:xfrm>
            <a:off x="6641052" y="136525"/>
            <a:ext cx="4313008" cy="6584950"/>
          </a:xfrm>
          <a:solidFill>
            <a:schemeClr val="accent4">
              <a:lumMod val="50000"/>
            </a:schemeClr>
          </a:solidFill>
        </p:spPr>
        <p:txBody>
          <a:bodyPr lIns="0" tIns="1512000" rIns="0" bIns="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5505605" y="1273020"/>
            <a:ext cx="6584950" cy="431196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0" name="Group 19">
            <a:extLst>
              <a:ext uri="{FF2B5EF4-FFF2-40B4-BE49-F238E27FC236}">
                <a16:creationId xmlns:a16="http://schemas.microsoft.com/office/drawing/2014/main" id="{58BDD832-2CD9-45D2-AC4D-DD00EFA5A223}"/>
              </a:ext>
            </a:extLst>
          </p:cNvPr>
          <p:cNvGrpSpPr/>
          <p:nvPr userDrawn="1"/>
        </p:nvGrpSpPr>
        <p:grpSpPr>
          <a:xfrm>
            <a:off x="6641050" y="0"/>
            <a:ext cx="4313009" cy="6858000"/>
            <a:chOff x="0" y="0"/>
            <a:chExt cx="12192000" cy="6858000"/>
          </a:xfrm>
          <a:solidFill>
            <a:schemeClr val="accent1"/>
          </a:solidFill>
        </p:grpSpPr>
        <p:sp>
          <p:nvSpPr>
            <p:cNvPr id="21" name="Rectangle 20">
              <a:extLst>
                <a:ext uri="{FF2B5EF4-FFF2-40B4-BE49-F238E27FC236}">
                  <a16:creationId xmlns:a16="http://schemas.microsoft.com/office/drawing/2014/main" id="{AB47021E-0309-4638-9D02-AE2A45E2C5D1}"/>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Rectangle 23">
              <a:extLst>
                <a:ext uri="{FF2B5EF4-FFF2-40B4-BE49-F238E27FC236}">
                  <a16:creationId xmlns:a16="http://schemas.microsoft.com/office/drawing/2014/main" id="{2B8E8D6F-D64D-4B85-AA51-BDA9EF959E3F}"/>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5" name="Footer Placeholder 4">
            <a:extLst>
              <a:ext uri="{FF2B5EF4-FFF2-40B4-BE49-F238E27FC236}">
                <a16:creationId xmlns:a16="http://schemas.microsoft.com/office/drawing/2014/main" id="{98468ABB-DAA1-4A8F-A65A-A0EADB7120F3}"/>
              </a:ext>
            </a:extLst>
          </p:cNvPr>
          <p:cNvSpPr>
            <a:spLocks noGrp="1"/>
          </p:cNvSpPr>
          <p:nvPr>
            <p:ph type="ftr" sz="quarter" idx="44"/>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866470" y="3674372"/>
            <a:ext cx="3863221" cy="720000"/>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866470" y="4608000"/>
            <a:ext cx="3863221" cy="1800000"/>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2623822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gital Product">
    <p:bg>
      <p:bgPr>
        <a:solidFill>
          <a:schemeClr val="bg1">
            <a:lumMod val="95000"/>
          </a:schemeClr>
        </a:solidFill>
        <a:effectLst/>
      </p:bgPr>
    </p:bg>
    <p:spTree>
      <p:nvGrpSpPr>
        <p:cNvPr id="1" name=""/>
        <p:cNvGrpSpPr/>
        <p:nvPr/>
      </p:nvGrpSpPr>
      <p:grpSpPr>
        <a:xfrm>
          <a:off x="0" y="0"/>
          <a:ext cx="0" cy="0"/>
          <a:chOff x="0" y="0"/>
          <a:chExt cx="0" cy="0"/>
        </a:xfrm>
      </p:grpSpPr>
      <p:sp>
        <p:nvSpPr>
          <p:cNvPr id="32" name="Picture Placeholder 10">
            <a:extLst>
              <a:ext uri="{FF2B5EF4-FFF2-40B4-BE49-F238E27FC236}">
                <a16:creationId xmlns:a16="http://schemas.microsoft.com/office/drawing/2014/main" id="{C556A4B9-7599-4B11-B687-2C429C7968EA}"/>
              </a:ext>
            </a:extLst>
          </p:cNvPr>
          <p:cNvSpPr>
            <a:spLocks noGrp="1"/>
          </p:cNvSpPr>
          <p:nvPr>
            <p:ph type="pic" sz="quarter" idx="13" hasCustomPrompt="1"/>
          </p:nvPr>
        </p:nvSpPr>
        <p:spPr>
          <a:xfrm>
            <a:off x="-1" y="947452"/>
            <a:ext cx="5703889" cy="4320000"/>
          </a:xfrm>
          <a:solidFill>
            <a:schemeClr val="bg1">
              <a:lumMod val="85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your Screen Design here</a:t>
            </a:r>
          </a:p>
        </p:txBody>
      </p:sp>
      <p:pic>
        <p:nvPicPr>
          <p:cNvPr id="31" name="Picture 30">
            <a:extLst>
              <a:ext uri="{FF2B5EF4-FFF2-40B4-BE49-F238E27FC236}">
                <a16:creationId xmlns:a16="http://schemas.microsoft.com/office/drawing/2014/main" id="{78C72E08-7056-40F8-B0FE-C8DD826BF55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 y="457201"/>
            <a:ext cx="10705833" cy="6195852"/>
          </a:xfrm>
          <a:prstGeom prst="rect">
            <a:avLst/>
          </a:prstGeom>
        </p:spPr>
      </p:pic>
      <p:sp>
        <p:nvSpPr>
          <p:cNvPr id="10" name="Picture Placeholder 22">
            <a:extLst>
              <a:ext uri="{FF2B5EF4-FFF2-40B4-BE49-F238E27FC236}">
                <a16:creationId xmlns:a16="http://schemas.microsoft.com/office/drawing/2014/main" id="{785590BE-5BE1-4AF5-B0F8-7D999658F3F8}"/>
              </a:ext>
            </a:extLst>
          </p:cNvPr>
          <p:cNvSpPr>
            <a:spLocks noGrp="1"/>
          </p:cNvSpPr>
          <p:nvPr>
            <p:ph type="pic" sz="quarter" idx="10" hasCustomPrompt="1"/>
          </p:nvPr>
        </p:nvSpPr>
        <p:spPr>
          <a:xfrm>
            <a:off x="6641052" y="136525"/>
            <a:ext cx="4313008" cy="6584950"/>
          </a:xfrm>
          <a:solidFill>
            <a:schemeClr val="accent4">
              <a:lumMod val="50000"/>
            </a:schemeClr>
          </a:solidFill>
        </p:spPr>
        <p:txBody>
          <a:bodyPr lIns="0" tIns="1512000" rIns="0" bIns="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5505605" y="1273020"/>
            <a:ext cx="6584950" cy="431196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4FA88889-2E09-4B26-90FB-497460180E61}"/>
              </a:ext>
            </a:extLst>
          </p:cNvPr>
          <p:cNvGrpSpPr/>
          <p:nvPr userDrawn="1"/>
        </p:nvGrpSpPr>
        <p:grpSpPr>
          <a:xfrm>
            <a:off x="6641050" y="0"/>
            <a:ext cx="4313009" cy="6858000"/>
            <a:chOff x="0" y="0"/>
            <a:chExt cx="12192000" cy="6858000"/>
          </a:xfrm>
          <a:solidFill>
            <a:schemeClr val="accent1"/>
          </a:solidFill>
        </p:grpSpPr>
        <p:sp>
          <p:nvSpPr>
            <p:cNvPr id="13" name="Rectangle 12">
              <a:extLst>
                <a:ext uri="{FF2B5EF4-FFF2-40B4-BE49-F238E27FC236}">
                  <a16:creationId xmlns:a16="http://schemas.microsoft.com/office/drawing/2014/main" id="{EB70E5C8-5074-4D5F-9EBD-E5E49462D138}"/>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57144162-C52D-4D13-B080-38B1B0F6CBC6}"/>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5" name="Footer Placeholder 4">
            <a:extLst>
              <a:ext uri="{FF2B5EF4-FFF2-40B4-BE49-F238E27FC236}">
                <a16:creationId xmlns:a16="http://schemas.microsoft.com/office/drawing/2014/main" id="{98468ABB-DAA1-4A8F-A65A-A0EADB7120F3}"/>
              </a:ext>
            </a:extLst>
          </p:cNvPr>
          <p:cNvSpPr>
            <a:spLocks noGrp="1"/>
          </p:cNvSpPr>
          <p:nvPr>
            <p:ph type="ftr" sz="quarter" idx="44"/>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866470" y="1767593"/>
            <a:ext cx="3863221" cy="2595353"/>
          </a:xfrm>
        </p:spPr>
        <p:txBody>
          <a:bodyPr anchor="b"/>
          <a:lstStyle>
            <a:lvl1pPr algn="l">
              <a:defRPr sz="4500">
                <a:solidFill>
                  <a:schemeClr val="bg1"/>
                </a:solidFill>
              </a:defRPr>
            </a:lvl1pPr>
          </a:lstStyle>
          <a:p>
            <a:r>
              <a:rPr lang="en-US" noProof="0"/>
              <a:t>Emphasized Text</a:t>
            </a:r>
          </a:p>
        </p:txBody>
      </p:sp>
      <p:sp>
        <p:nvSpPr>
          <p:cNvPr id="24" name="Content Placeholder 2">
            <a:extLst>
              <a:ext uri="{FF2B5EF4-FFF2-40B4-BE49-F238E27FC236}">
                <a16:creationId xmlns:a16="http://schemas.microsoft.com/office/drawing/2014/main" id="{5C5C3D10-5CD7-421D-B7BB-581518EF00DD}"/>
              </a:ext>
            </a:extLst>
          </p:cNvPr>
          <p:cNvSpPr>
            <a:spLocks noGrp="1"/>
          </p:cNvSpPr>
          <p:nvPr>
            <p:ph idx="1" hasCustomPrompt="1"/>
          </p:nvPr>
        </p:nvSpPr>
        <p:spPr>
          <a:xfrm>
            <a:off x="6866470" y="4608000"/>
            <a:ext cx="3863221" cy="18000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7873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Se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7" name="Rectangle 16">
            <a:extLst>
              <a:ext uri="{FF2B5EF4-FFF2-40B4-BE49-F238E27FC236}">
                <a16:creationId xmlns:a16="http://schemas.microsoft.com/office/drawing/2014/main" id="{4790D010-2852-DE49-BD36-340D6725D1D5}"/>
              </a:ext>
            </a:extLst>
          </p:cNvPr>
          <p:cNvSpPr/>
          <p:nvPr userDrawn="1"/>
        </p:nvSpPr>
        <p:spPr>
          <a:xfrm>
            <a:off x="2765072"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Picture Placeholder 15">
            <a:extLst>
              <a:ext uri="{FF2B5EF4-FFF2-40B4-BE49-F238E27FC236}">
                <a16:creationId xmlns:a16="http://schemas.microsoft.com/office/drawing/2014/main" id="{24F79A85-3789-254D-AF3D-5265B6140421}"/>
              </a:ext>
            </a:extLst>
          </p:cNvPr>
          <p:cNvSpPr>
            <a:spLocks noGrp="1"/>
          </p:cNvSpPr>
          <p:nvPr>
            <p:ph type="pic" sz="quarter" idx="47" hasCustomPrompt="1"/>
          </p:nvPr>
        </p:nvSpPr>
        <p:spPr>
          <a:xfrm>
            <a:off x="3062252"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6" name="Text Placeholder 8">
            <a:extLst>
              <a:ext uri="{FF2B5EF4-FFF2-40B4-BE49-F238E27FC236}">
                <a16:creationId xmlns:a16="http://schemas.microsoft.com/office/drawing/2014/main" id="{9FBB7671-0660-45EB-8712-824ACCFDD4C4}"/>
              </a:ext>
            </a:extLst>
          </p:cNvPr>
          <p:cNvSpPr>
            <a:spLocks noGrp="1"/>
          </p:cNvSpPr>
          <p:nvPr>
            <p:ph type="body" sz="quarter" idx="17" hasCustomPrompt="1"/>
          </p:nvPr>
        </p:nvSpPr>
        <p:spPr>
          <a:xfrm>
            <a:off x="2565400"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1014D08D-BF9C-44A1-8635-70B551FEFA4C}"/>
              </a:ext>
            </a:extLst>
          </p:cNvPr>
          <p:cNvSpPr>
            <a:spLocks noGrp="1"/>
          </p:cNvSpPr>
          <p:nvPr>
            <p:ph type="body" sz="quarter" idx="18" hasCustomPrompt="1"/>
          </p:nvPr>
        </p:nvSpPr>
        <p:spPr>
          <a:xfrm>
            <a:off x="2565400"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8" name="Rectangle 17">
            <a:extLst>
              <a:ext uri="{FF2B5EF4-FFF2-40B4-BE49-F238E27FC236}">
                <a16:creationId xmlns:a16="http://schemas.microsoft.com/office/drawing/2014/main" id="{C5D02C68-EB7D-E044-99A9-658364A3B2F0}"/>
              </a:ext>
            </a:extLst>
          </p:cNvPr>
          <p:cNvSpPr/>
          <p:nvPr userDrawn="1"/>
        </p:nvSpPr>
        <p:spPr>
          <a:xfrm>
            <a:off x="4895931"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15">
            <a:extLst>
              <a:ext uri="{FF2B5EF4-FFF2-40B4-BE49-F238E27FC236}">
                <a16:creationId xmlns:a16="http://schemas.microsoft.com/office/drawing/2014/main" id="{3826F102-F281-614F-8445-F1FD4CA62E4A}"/>
              </a:ext>
            </a:extLst>
          </p:cNvPr>
          <p:cNvSpPr>
            <a:spLocks noGrp="1"/>
          </p:cNvSpPr>
          <p:nvPr>
            <p:ph type="pic" sz="quarter" idx="48" hasCustomPrompt="1"/>
          </p:nvPr>
        </p:nvSpPr>
        <p:spPr>
          <a:xfrm>
            <a:off x="5193111"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9" name="Text Placeholder 8">
            <a:extLst>
              <a:ext uri="{FF2B5EF4-FFF2-40B4-BE49-F238E27FC236}">
                <a16:creationId xmlns:a16="http://schemas.microsoft.com/office/drawing/2014/main" id="{4339CB16-5C66-4617-AF19-7700AD97524A}"/>
              </a:ext>
            </a:extLst>
          </p:cNvPr>
          <p:cNvSpPr>
            <a:spLocks noGrp="1"/>
          </p:cNvSpPr>
          <p:nvPr>
            <p:ph type="body" sz="quarter" idx="33" hasCustomPrompt="1"/>
          </p:nvPr>
        </p:nvSpPr>
        <p:spPr>
          <a:xfrm>
            <a:off x="4696259"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8DFFD868-459F-47BA-BA47-B6CC7A09E8E9}"/>
              </a:ext>
            </a:extLst>
          </p:cNvPr>
          <p:cNvSpPr>
            <a:spLocks noGrp="1"/>
          </p:cNvSpPr>
          <p:nvPr>
            <p:ph type="body" sz="quarter" idx="34" hasCustomPrompt="1"/>
          </p:nvPr>
        </p:nvSpPr>
        <p:spPr>
          <a:xfrm>
            <a:off x="4696259"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9" name="Rectangle 18">
            <a:extLst>
              <a:ext uri="{FF2B5EF4-FFF2-40B4-BE49-F238E27FC236}">
                <a16:creationId xmlns:a16="http://schemas.microsoft.com/office/drawing/2014/main" id="{45962E1D-1D13-2B48-9F3B-CE31039DD236}"/>
              </a:ext>
            </a:extLst>
          </p:cNvPr>
          <p:cNvSpPr/>
          <p:nvPr userDrawn="1"/>
        </p:nvSpPr>
        <p:spPr>
          <a:xfrm>
            <a:off x="7026790"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15">
            <a:extLst>
              <a:ext uri="{FF2B5EF4-FFF2-40B4-BE49-F238E27FC236}">
                <a16:creationId xmlns:a16="http://schemas.microsoft.com/office/drawing/2014/main" id="{CD06C66D-CFA0-9B4B-8F90-2B01B8C524BE}"/>
              </a:ext>
            </a:extLst>
          </p:cNvPr>
          <p:cNvSpPr>
            <a:spLocks noGrp="1"/>
          </p:cNvSpPr>
          <p:nvPr>
            <p:ph type="pic" sz="quarter" idx="49" hasCustomPrompt="1"/>
          </p:nvPr>
        </p:nvSpPr>
        <p:spPr>
          <a:xfrm>
            <a:off x="7323970"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1" name="Text Placeholder 8">
            <a:extLst>
              <a:ext uri="{FF2B5EF4-FFF2-40B4-BE49-F238E27FC236}">
                <a16:creationId xmlns:a16="http://schemas.microsoft.com/office/drawing/2014/main" id="{2C2CF09F-AE9E-47DD-899E-02CEAEFE3CC1}"/>
              </a:ext>
            </a:extLst>
          </p:cNvPr>
          <p:cNvSpPr>
            <a:spLocks noGrp="1"/>
          </p:cNvSpPr>
          <p:nvPr>
            <p:ph type="body" sz="quarter" idx="35" hasCustomPrompt="1"/>
          </p:nvPr>
        </p:nvSpPr>
        <p:spPr>
          <a:xfrm>
            <a:off x="6827118"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7AA959D8-F91C-4891-A16D-51CF31166B71}"/>
              </a:ext>
            </a:extLst>
          </p:cNvPr>
          <p:cNvSpPr>
            <a:spLocks noGrp="1"/>
          </p:cNvSpPr>
          <p:nvPr>
            <p:ph type="body" sz="quarter" idx="36" hasCustomPrompt="1"/>
          </p:nvPr>
        </p:nvSpPr>
        <p:spPr>
          <a:xfrm>
            <a:off x="6827118"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16" name="Slide Number Placeholder 6">
            <a:extLst>
              <a:ext uri="{FF2B5EF4-FFF2-40B4-BE49-F238E27FC236}">
                <a16:creationId xmlns:a16="http://schemas.microsoft.com/office/drawing/2014/main" id="{10C57817-9ECE-F147-BBDB-760FAF41C8E8}"/>
              </a:ext>
            </a:extLst>
          </p:cNvPr>
          <p:cNvSpPr>
            <a:spLocks noGrp="1"/>
          </p:cNvSpPr>
          <p:nvPr>
            <p:ph type="sldNum" sz="quarter" idx="44"/>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9311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6BF466B-33BA-42AC-AFB2-51FC72C2FA45}"/>
              </a:ext>
            </a:extLst>
          </p:cNvPr>
          <p:cNvSpPr/>
          <p:nvPr userDrawn="1"/>
        </p:nvSpPr>
        <p:spPr>
          <a:xfrm>
            <a:off x="0" y="0"/>
            <a:ext cx="12192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C4A5CDF3-277F-457A-90F6-C20C9F0EF716}"/>
              </a:ext>
            </a:extLst>
          </p:cNvPr>
          <p:cNvSpPr/>
          <p:nvPr userDrawn="1"/>
        </p:nvSpPr>
        <p:spPr>
          <a:xfrm rot="5400000">
            <a:off x="-3360737" y="3360737"/>
            <a:ext cx="6858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01509F7B-15BA-44E2-85A9-A5A242FAF0E0}"/>
              </a:ext>
            </a:extLst>
          </p:cNvPr>
          <p:cNvSpPr/>
          <p:nvPr userDrawn="1"/>
        </p:nvSpPr>
        <p:spPr>
          <a:xfrm rot="5400000">
            <a:off x="8144030" y="2810031"/>
            <a:ext cx="6858000" cy="1237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2D8A2F97-6D60-46FC-A9F8-936208153882}"/>
              </a:ext>
            </a:extLst>
          </p:cNvPr>
          <p:cNvSpPr/>
          <p:nvPr userDrawn="1"/>
        </p:nvSpPr>
        <p:spPr>
          <a:xfrm>
            <a:off x="0" y="6721475"/>
            <a:ext cx="12192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0143235" cy="432000"/>
          </a:xfrm>
          <a:prstGeom prst="rect">
            <a:avLst/>
          </a:prstGeom>
        </p:spPr>
        <p:txBody>
          <a:bodyPr vert="horz" lIns="0" tIns="0" rIns="0" bIns="0" rtlCol="0" anchor="ctr">
            <a:noAutofit/>
          </a:bodyPr>
          <a:lstStyle/>
          <a:p>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152000"/>
            <a:ext cx="10143235" cy="503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260974" y="6365893"/>
            <a:ext cx="4114800" cy="226714"/>
          </a:xfrm>
          <a:prstGeom prst="rect">
            <a:avLst/>
          </a:prstGeom>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091633" y="6456363"/>
            <a:ext cx="962795" cy="264330"/>
          </a:xfrm>
          <a:prstGeom prst="rect">
            <a:avLst/>
          </a:prstGeom>
          <a:ln w="3175">
            <a:solidFill>
              <a:schemeClr val="bg1">
                <a:lumMod val="95000"/>
              </a:schemeClr>
            </a:solidFill>
          </a:ln>
        </p:spPr>
        <p:txBody>
          <a:bodyPr vert="horz" lIns="0" tIns="0" rIns="0" bIns="0" rtlCol="0" anchor="ctr"/>
          <a:lstStyle>
            <a:lvl1pPr algn="ctr">
              <a:defRPr sz="1400">
                <a:solidFill>
                  <a:schemeClr val="tx1">
                    <a:lumMod val="75000"/>
                    <a:lumOff val="25000"/>
                  </a:schemeClr>
                </a:solidFill>
              </a:defRPr>
            </a:lvl1pPr>
          </a:lstStyle>
          <a:p>
            <a:r>
              <a:rPr lang="en-US" noProof="0" dirty="0"/>
              <a:t>page </a:t>
            </a:r>
            <a:fld id="{19B51A1E-902D-48AF-9020-955120F399B6}" type="slidenum">
              <a:rPr lang="en-US" b="1" i="1" noProof="0" smtClean="0"/>
              <a:pPr/>
              <a:t>‹#›</a:t>
            </a:fld>
            <a:endParaRPr lang="en-US" b="1" i="1" noProof="0" dirty="0"/>
          </a:p>
        </p:txBody>
      </p:sp>
      <p:sp>
        <p:nvSpPr>
          <p:cNvPr id="11" name="TextBox 10">
            <a:extLst>
              <a:ext uri="{FF2B5EF4-FFF2-40B4-BE49-F238E27FC236}">
                <a16:creationId xmlns:a16="http://schemas.microsoft.com/office/drawing/2014/main" id="{FF5B127E-AB96-49E0-8307-05174D7A6231}"/>
              </a:ext>
            </a:extLst>
          </p:cNvPr>
          <p:cNvSpPr txBox="1"/>
          <p:nvPr userDrawn="1"/>
        </p:nvSpPr>
        <p:spPr>
          <a:xfrm>
            <a:off x="11034141" y="5994000"/>
            <a:ext cx="1077777" cy="359073"/>
          </a:xfrm>
          <a:prstGeom prst="rect">
            <a:avLst/>
          </a:prstGeom>
          <a:noFill/>
        </p:spPr>
        <p:txBody>
          <a:bodyPr wrap="square" lIns="0" tIns="0" rIns="0" bIns="0" rtlCol="0">
            <a:spAutoFit/>
          </a:bodyPr>
          <a:lstStyle/>
          <a:p>
            <a:pPr algn="ctr">
              <a:lnSpc>
                <a:spcPts val="1400"/>
              </a:lnSpc>
            </a:pPr>
            <a:r>
              <a:rPr lang="en-US" sz="2400" b="1" spc="-150" baseline="0" noProof="0" dirty="0">
                <a:solidFill>
                  <a:schemeClr val="accent1"/>
                </a:solidFill>
              </a:rPr>
              <a:t>Contoso</a:t>
            </a:r>
            <a:r>
              <a:rPr lang="en-US" sz="2400" b="1" spc="-150" baseline="0" noProof="0" dirty="0">
                <a:solidFill>
                  <a:schemeClr val="tx1">
                    <a:lumMod val="50000"/>
                    <a:lumOff val="50000"/>
                  </a:schemeClr>
                </a:solidFill>
              </a:rPr>
              <a:t/>
            </a:r>
            <a:br>
              <a:rPr lang="en-US" sz="2400" b="1" spc="-150" baseline="0" noProof="0" dirty="0">
                <a:solidFill>
                  <a:schemeClr val="tx1">
                    <a:lumMod val="50000"/>
                    <a:lumOff val="50000"/>
                  </a:schemeClr>
                </a:solidFill>
              </a:rPr>
            </a:br>
            <a:r>
              <a:rPr lang="en-US" sz="1000" b="0" spc="0" baseline="0" noProof="0" dirty="0">
                <a:solidFill>
                  <a:schemeClr val="tx1">
                    <a:lumMod val="50000"/>
                    <a:lumOff val="50000"/>
                  </a:schemeClr>
                </a:solidFill>
              </a:rPr>
              <a:t>Pharmaceuticals</a:t>
            </a: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9"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50" r:id="rId17"/>
    <p:sldLayoutId id="2147483652" r:id="rId18"/>
    <p:sldLayoutId id="2147483656" r:id="rId19"/>
    <p:sldLayoutId id="2147483657" r:id="rId20"/>
    <p:sldLayoutId id="2147483653" r:id="rId21"/>
    <p:sldLayoutId id="2147483677" r:id="rId22"/>
    <p:sldLayoutId id="2147483678" r:id="rId23"/>
    <p:sldLayoutId id="2147483654" r:id="rId24"/>
    <p:sldLayoutId id="2147483655" r:id="rId25"/>
    <p:sldLayoutId id="2147483660" r:id="rId26"/>
    <p:sldLayoutId id="2147483675" r:id="rId27"/>
    <p:sldLayoutId id="2147483676" r:id="rId28"/>
  </p:sldLayoutIdLst>
  <p:hf hdr="0" ftr="0" dt="0"/>
  <p:txStyles>
    <p:title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4.xml"/><Relationship Id="rId7" Type="http://schemas.openxmlformats.org/officeDocument/2006/relationships/image" Target="../media/image9.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Track%20No05.mp3" TargetMode="Externa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Track%20No07.mp3" TargetMode="External"/><Relationship Id="rId2" Type="http://schemas.openxmlformats.org/officeDocument/2006/relationships/hyperlink" Target="Track%20No06.mp3" TargetMode="Externa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9.png"/><Relationship Id="rId4" Type="http://schemas.openxmlformats.org/officeDocument/2006/relationships/hyperlink" Target="Track%20No08.mp3" TargetMode="Externa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9.png"/><Relationship Id="rId4" Type="http://schemas.openxmlformats.org/officeDocument/2006/relationships/hyperlink" Target="Track%20No13.mp3"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4.xml"/><Relationship Id="rId7" Type="http://schemas.openxmlformats.org/officeDocument/2006/relationships/image" Target="../media/image17.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Track%20No16.mp3"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18.png"/><Relationship Id="rId5" Type="http://schemas.openxmlformats.org/officeDocument/2006/relationships/image" Target="../media/image9.png"/><Relationship Id="rId4" Type="http://schemas.openxmlformats.org/officeDocument/2006/relationships/hyperlink" Target="Track%20No18.mp3"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9.png"/><Relationship Id="rId4" Type="http://schemas.openxmlformats.org/officeDocument/2006/relationships/hyperlink" Target="Track%20No19.mp3" TargetMode="Externa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image" Target="../media/image9.png"/><Relationship Id="rId5" Type="http://schemas.openxmlformats.org/officeDocument/2006/relationships/image" Target="../media/image20.png"/><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image" Target="../media/image21.jpeg"/><Relationship Id="rId7" Type="http://schemas.openxmlformats.org/officeDocument/2006/relationships/image" Target="../media/image17.svg"/><Relationship Id="rId2" Type="http://schemas.openxmlformats.org/officeDocument/2006/relationships/notesSlide" Target="../notesSlides/notesSlide6.xml"/><Relationship Id="rId1" Type="http://schemas.openxmlformats.org/officeDocument/2006/relationships/slideLayout" Target="../slideLayouts/slideLayout26.xml"/><Relationship Id="rId6" Type="http://schemas.openxmlformats.org/officeDocument/2006/relationships/image" Target="../media/image25.png"/><Relationship Id="rId5" Type="http://schemas.openxmlformats.org/officeDocument/2006/relationships/image" Target="../media/image15.svg"/><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Track%20No03.mp3"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9.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9.png"/><Relationship Id="rId4" Type="http://schemas.openxmlformats.org/officeDocument/2006/relationships/hyperlink" Target="Track%20No04.mp3"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Stethescope and arms showing a medical professional taking a patient's blood pressure.  Picture includes blood pressure machine and clipboard.">
            <a:extLst>
              <a:ext uri="{FF2B5EF4-FFF2-40B4-BE49-F238E27FC236}">
                <a16:creationId xmlns:a16="http://schemas.microsoft.com/office/drawing/2014/main" id="{4414D423-B276-4148-A337-5693724BB04E}"/>
              </a:ext>
            </a:extLst>
          </p:cNvPr>
          <p:cNvPicPr>
            <a:picLocks noGrp="1" noChangeAspect="1"/>
          </p:cNvPicPr>
          <p:nvPr>
            <p:ph type="pic" sz="quarter" idx="4294967295"/>
          </p:nvPr>
        </p:nvPicPr>
        <p:blipFill rotWithShape="1">
          <a:blip r:embed="rId3" cstate="screen">
            <a:extLst>
              <a:ext uri="{28A0092B-C50C-407E-A947-70E740481C1C}">
                <a14:useLocalDpi xmlns:a14="http://schemas.microsoft.com/office/drawing/2010/main"/>
              </a:ext>
            </a:extLst>
          </a:blip>
          <a:srcRect/>
          <a:stretch/>
        </p:blipFill>
        <p:spPr>
          <a:xfrm>
            <a:off x="0" y="136525"/>
            <a:ext cx="11909425" cy="6584950"/>
          </a:xfrm>
        </p:spPr>
      </p:pic>
      <p:sp>
        <p:nvSpPr>
          <p:cNvPr id="26" name="Rectangle 25">
            <a:extLst>
              <a:ext uri="{FF2B5EF4-FFF2-40B4-BE49-F238E27FC236}">
                <a16:creationId xmlns:a16="http://schemas.microsoft.com/office/drawing/2014/main" id="{817B6E89-6474-4AB4-90D5-2C2FB4120F12}"/>
              </a:ext>
              <a:ext uri="{C183D7F6-B498-43B3-948B-1728B52AA6E4}">
                <adec:decorative xmlns="" xmlns:adec="http://schemas.microsoft.com/office/drawing/2017/decorative" val="1"/>
              </a:ext>
            </a:extLst>
          </p:cNvPr>
          <p:cNvSpPr/>
          <p:nvPr/>
        </p:nvSpPr>
        <p:spPr bwMode="ltGray">
          <a:xfrm>
            <a:off x="5810111" y="136525"/>
            <a:ext cx="5676382" cy="6584675"/>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52BFEB6-F40E-4219-9AA6-8A27C2E8899B}"/>
              </a:ext>
            </a:extLst>
          </p:cNvPr>
          <p:cNvSpPr>
            <a:spLocks noGrp="1"/>
          </p:cNvSpPr>
          <p:nvPr>
            <p:ph type="ctrTitle"/>
          </p:nvPr>
        </p:nvSpPr>
        <p:spPr bwMode="black">
          <a:xfrm>
            <a:off x="5720727" y="2508794"/>
            <a:ext cx="5085650" cy="920206"/>
          </a:xfrm>
        </p:spPr>
        <p:txBody>
          <a:bodyPr/>
          <a:lstStyle/>
          <a:p>
            <a:r>
              <a:rPr lang="en-US" sz="6000" b="1" dirty="0"/>
              <a:t>HEALTHCARE</a:t>
            </a:r>
          </a:p>
        </p:txBody>
      </p:sp>
      <p:sp>
        <p:nvSpPr>
          <p:cNvPr id="3" name="Subtitle 2">
            <a:extLst>
              <a:ext uri="{FF2B5EF4-FFF2-40B4-BE49-F238E27FC236}">
                <a16:creationId xmlns:a16="http://schemas.microsoft.com/office/drawing/2014/main" id="{74DB1EEC-D590-4C80-ABB7-362BBE1F5A1B}"/>
              </a:ext>
            </a:extLst>
          </p:cNvPr>
          <p:cNvSpPr>
            <a:spLocks noGrp="1"/>
          </p:cNvSpPr>
          <p:nvPr>
            <p:ph type="subTitle" idx="1"/>
          </p:nvPr>
        </p:nvSpPr>
        <p:spPr bwMode="black">
          <a:xfrm>
            <a:off x="5810111" y="4731104"/>
            <a:ext cx="5085650" cy="1421340"/>
          </a:xfrm>
        </p:spPr>
        <p:txBody>
          <a:bodyPr/>
          <a:lstStyle/>
          <a:p>
            <a:r>
              <a:rPr lang="en-US" sz="2000" dirty="0">
                <a:latin typeface="Arial" panose="020B0604020202020204" pitchFamily="34" charset="0"/>
                <a:cs typeface="Arial" panose="020B0604020202020204" pitchFamily="34" charset="0"/>
              </a:rPr>
              <a:t>“The first wealth is health”</a:t>
            </a:r>
          </a:p>
          <a:p>
            <a:pPr marL="342900" indent="-342900">
              <a:buFontTx/>
              <a:buChar char="-"/>
            </a:pPr>
            <a:r>
              <a:rPr lang="en-US" sz="2000" dirty="0">
                <a:latin typeface="Arial" panose="020B0604020202020204" pitchFamily="34" charset="0"/>
                <a:cs typeface="Arial" panose="020B0604020202020204" pitchFamily="34" charset="0"/>
              </a:rPr>
              <a:t>Ralph Waldo Emerson </a:t>
            </a:r>
          </a:p>
          <a:p>
            <a:pPr marL="342900" indent="-342900">
              <a:buFontTx/>
              <a:buChar char="-"/>
            </a:pPr>
            <a:r>
              <a:rPr lang="en-US" sz="2000" dirty="0">
                <a:latin typeface="Arial" panose="020B0604020202020204" pitchFamily="34" charset="0"/>
                <a:cs typeface="Arial" panose="020B0604020202020204" pitchFamily="34" charset="0"/>
              </a:rPr>
              <a:t>U.S poet and essayist (1830 – 1882</a:t>
            </a:r>
            <a:r>
              <a:rPr lang="en-US" dirty="0"/>
              <a:t>)</a:t>
            </a:r>
          </a:p>
        </p:txBody>
      </p:sp>
    </p:spTree>
    <p:extLst>
      <p:ext uri="{BB962C8B-B14F-4D97-AF65-F5344CB8AC3E}">
        <p14:creationId xmlns:p14="http://schemas.microsoft.com/office/powerpoint/2010/main" val="14852348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3"/>
          </p:nvPr>
        </p:nvSpPr>
        <p:spPr/>
        <p:txBody>
          <a:bodyPr/>
          <a:lstStyle/>
          <a:p>
            <a:r>
              <a:rPr lang="en-US" noProof="0" smtClean="0"/>
              <a:t>page </a:t>
            </a:r>
            <a:fld id="{19B51A1E-902D-48AF-9020-955120F399B6}" type="slidenum">
              <a:rPr lang="en-US" b="1" i="1" noProof="0" smtClean="0"/>
              <a:pPr/>
              <a:t>10</a:t>
            </a:fld>
            <a:endParaRPr lang="en-US" b="1" i="1" noProof="0" dirty="0"/>
          </a:p>
        </p:txBody>
      </p:sp>
      <p:pic>
        <p:nvPicPr>
          <p:cNvPr id="5" name="Picture 4"/>
          <p:cNvPicPr>
            <a:picLocks noChangeAspect="1"/>
          </p:cNvPicPr>
          <p:nvPr/>
        </p:nvPicPr>
        <p:blipFill>
          <a:blip r:embed="rId4"/>
          <a:stretch>
            <a:fillRect/>
          </a:stretch>
        </p:blipFill>
        <p:spPr>
          <a:xfrm>
            <a:off x="178757" y="93726"/>
            <a:ext cx="11875671" cy="6494802"/>
          </a:xfrm>
          <a:prstGeom prst="rect">
            <a:avLst/>
          </a:prstGeom>
        </p:spPr>
      </p:pic>
      <p:pic>
        <p:nvPicPr>
          <p:cNvPr id="6" name="Track No0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503617" y="5646702"/>
            <a:ext cx="406400" cy="406400"/>
          </a:xfrm>
          <a:prstGeom prst="rect">
            <a:avLst/>
          </a:prstGeom>
        </p:spPr>
      </p:pic>
    </p:spTree>
    <p:extLst>
      <p:ext uri="{BB962C8B-B14F-4D97-AF65-F5344CB8AC3E}">
        <p14:creationId xmlns:p14="http://schemas.microsoft.com/office/powerpoint/2010/main" val="17213359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107"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9B820C9-384F-4A3F-B12C-5852B10DDF87}"/>
              </a:ext>
            </a:extLst>
          </p:cNvPr>
          <p:cNvSpPr>
            <a:spLocks noGrp="1"/>
          </p:cNvSpPr>
          <p:nvPr>
            <p:ph type="sldNum" sz="quarter" idx="14"/>
          </p:nvPr>
        </p:nvSpPr>
        <p:spPr/>
        <p:txBody>
          <a:bodyPr/>
          <a:lstStyle/>
          <a:p>
            <a:r>
              <a:rPr lang="en-US" noProof="0"/>
              <a:t>page </a:t>
            </a:r>
            <a:fld id="{19B51A1E-902D-48AF-9020-955120F399B6}" type="slidenum">
              <a:rPr lang="en-US" b="1" i="1" noProof="0" smtClean="0"/>
              <a:pPr/>
              <a:t>11</a:t>
            </a:fld>
            <a:endParaRPr lang="en-US" b="1" i="1" noProof="0" dirty="0"/>
          </a:p>
        </p:txBody>
      </p:sp>
      <p:sp>
        <p:nvSpPr>
          <p:cNvPr id="4" name="Title 1">
            <a:extLst>
              <a:ext uri="{FF2B5EF4-FFF2-40B4-BE49-F238E27FC236}">
                <a16:creationId xmlns:a16="http://schemas.microsoft.com/office/drawing/2014/main" id="{D119092C-CEC0-4EF4-A2A5-B325919222A8}"/>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Listening for Specific Information </a:t>
            </a:r>
          </a:p>
        </p:txBody>
      </p:sp>
      <p:sp>
        <p:nvSpPr>
          <p:cNvPr id="5" name="Content Placeholder 2">
            <a:extLst>
              <a:ext uri="{FF2B5EF4-FFF2-40B4-BE49-F238E27FC236}">
                <a16:creationId xmlns:a16="http://schemas.microsoft.com/office/drawing/2014/main" id="{5267A6CB-C741-4C2C-93E9-24DB3CC2D520}"/>
              </a:ext>
            </a:extLst>
          </p:cNvPr>
          <p:cNvSpPr txBox="1">
            <a:spLocks/>
          </p:cNvSpPr>
          <p:nvPr/>
        </p:nvSpPr>
        <p:spPr>
          <a:xfrm>
            <a:off x="432000" y="1038225"/>
            <a:ext cx="10143235" cy="5181600"/>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FFC000"/>
                </a:solidFill>
                <a:hlinkClick r:id="rId4" action="ppaction://hlinkfile"/>
              </a:rPr>
              <a:t>Listen to Ali’s phone call. Choose the best answer</a:t>
            </a:r>
            <a:endParaRPr lang="en-US" b="1" dirty="0">
              <a:solidFill>
                <a:srgbClr val="FFC000"/>
              </a:solidFill>
            </a:endParaRPr>
          </a:p>
          <a:p>
            <a:pPr marL="342900" indent="-342900">
              <a:buAutoNum type="arabicPeriod"/>
            </a:pPr>
            <a:r>
              <a:rPr lang="en-US" dirty="0"/>
              <a:t>When is Ali’s appointment?</a:t>
            </a:r>
          </a:p>
          <a:p>
            <a:pPr marL="342900" indent="-342900">
              <a:buAutoNum type="alphaLcPeriod"/>
            </a:pPr>
            <a:r>
              <a:rPr lang="en-US" dirty="0"/>
              <a:t>This afternoon at one o’clock</a:t>
            </a:r>
          </a:p>
          <a:p>
            <a:pPr marL="342900" indent="-342900">
              <a:buAutoNum type="alphaLcPeriod"/>
            </a:pPr>
            <a:r>
              <a:rPr lang="en-US" dirty="0"/>
              <a:t>Tomorrow afternoon at one o’clock</a:t>
            </a:r>
          </a:p>
          <a:p>
            <a:pPr marL="342900" indent="-342900">
              <a:buAutoNum type="alphaLcPeriod"/>
            </a:pPr>
            <a:r>
              <a:rPr lang="en-US" dirty="0"/>
              <a:t>The day after tomorrow at one o’clock</a:t>
            </a:r>
          </a:p>
          <a:p>
            <a:pPr marL="0" indent="0">
              <a:buNone/>
            </a:pPr>
            <a:r>
              <a:rPr lang="en-US" dirty="0"/>
              <a:t>2. Ali says, “I’d like to see a doctor.” What does the clinic receptionist say?</a:t>
            </a:r>
          </a:p>
          <a:p>
            <a:pPr marL="342900" indent="-342900">
              <a:buAutoNum type="alphaLcPeriod"/>
            </a:pPr>
            <a:r>
              <a:rPr lang="en-US" dirty="0"/>
              <a:t>“All right. Come in tomorrow afternoon at one o’clock.”</a:t>
            </a:r>
          </a:p>
          <a:p>
            <a:pPr marL="342900" indent="-342900">
              <a:buAutoNum type="alphaLcPeriod"/>
            </a:pPr>
            <a:r>
              <a:rPr lang="en-US" dirty="0"/>
              <a:t>“All right. You should come in tomorrow afternoon at one o’clock.”</a:t>
            </a:r>
          </a:p>
          <a:p>
            <a:pPr marL="342900" indent="-342900">
              <a:buAutoNum type="alphaLcPeriod"/>
            </a:pPr>
            <a:r>
              <a:rPr lang="en-US" dirty="0"/>
              <a:t>“All right. Could you come in tomorrow afternoon at one o’clock.”</a:t>
            </a:r>
          </a:p>
          <a:p>
            <a:pPr marL="0" indent="0">
              <a:buNone/>
            </a:pPr>
            <a:r>
              <a:rPr lang="en-US" dirty="0"/>
              <a:t>3. At the end of the conversation, what else does the clinic receptionist remind Ali to bring?</a:t>
            </a:r>
          </a:p>
          <a:p>
            <a:pPr marL="342900" indent="-342900">
              <a:buAutoNum type="alphaLcPeriod"/>
            </a:pPr>
            <a:r>
              <a:rPr lang="en-US" dirty="0"/>
              <a:t>His ID card</a:t>
            </a:r>
          </a:p>
          <a:p>
            <a:pPr marL="342900" indent="-342900">
              <a:buAutoNum type="alphaLcPeriod"/>
            </a:pPr>
            <a:r>
              <a:rPr lang="en-US" dirty="0"/>
              <a:t>His health insurance card</a:t>
            </a:r>
          </a:p>
          <a:p>
            <a:pPr marL="342900" indent="-342900">
              <a:buAutoNum type="alphaLcPeriod"/>
            </a:pPr>
            <a:r>
              <a:rPr lang="en-US" dirty="0"/>
              <a:t>Money</a:t>
            </a:r>
          </a:p>
          <a:p>
            <a:pPr marL="0" indent="0">
              <a:buNone/>
            </a:pPr>
            <a:endParaRPr lang="en-US" dirty="0"/>
          </a:p>
          <a:p>
            <a:pPr marL="0" indent="0">
              <a:buNone/>
            </a:pPr>
            <a:endParaRPr lang="en-US" dirty="0"/>
          </a:p>
        </p:txBody>
      </p:sp>
      <p:sp>
        <p:nvSpPr>
          <p:cNvPr id="6" name="Oval 5">
            <a:extLst>
              <a:ext uri="{FF2B5EF4-FFF2-40B4-BE49-F238E27FC236}">
                <a16:creationId xmlns:a16="http://schemas.microsoft.com/office/drawing/2014/main" id="{747B8EA1-C226-447D-BD6C-216D775D5A4C}"/>
              </a:ext>
            </a:extLst>
          </p:cNvPr>
          <p:cNvSpPr/>
          <p:nvPr/>
        </p:nvSpPr>
        <p:spPr>
          <a:xfrm>
            <a:off x="304801" y="5074133"/>
            <a:ext cx="523782" cy="440877"/>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844D8BF5-D53D-4D09-96DE-29C382401B5A}"/>
              </a:ext>
            </a:extLst>
          </p:cNvPr>
          <p:cNvSpPr/>
          <p:nvPr/>
        </p:nvSpPr>
        <p:spPr>
          <a:xfrm>
            <a:off x="304801" y="3937318"/>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D61C7ACB-3016-481C-BFA7-1CFA096D1792}"/>
              </a:ext>
            </a:extLst>
          </p:cNvPr>
          <p:cNvSpPr/>
          <p:nvPr/>
        </p:nvSpPr>
        <p:spPr>
          <a:xfrm>
            <a:off x="304801" y="2056683"/>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9" name="Picture 8"/>
          <p:cNvPicPr>
            <a:picLocks noChangeAspect="1"/>
          </p:cNvPicPr>
          <p:nvPr/>
        </p:nvPicPr>
        <p:blipFill rotWithShape="1">
          <a:blip r:embed="rId5"/>
          <a:srcRect b="23490"/>
          <a:stretch/>
        </p:blipFill>
        <p:spPr>
          <a:xfrm>
            <a:off x="7618033" y="174226"/>
            <a:ext cx="3095154" cy="3103418"/>
          </a:xfrm>
          <a:prstGeom prst="rect">
            <a:avLst/>
          </a:prstGeom>
        </p:spPr>
      </p:pic>
      <p:pic>
        <p:nvPicPr>
          <p:cNvPr id="10" name="Picture 9"/>
          <p:cNvPicPr>
            <a:picLocks noChangeAspect="1"/>
          </p:cNvPicPr>
          <p:nvPr/>
        </p:nvPicPr>
        <p:blipFill>
          <a:blip r:embed="rId6"/>
          <a:stretch>
            <a:fillRect/>
          </a:stretch>
        </p:blipFill>
        <p:spPr>
          <a:xfrm>
            <a:off x="9165610" y="3277644"/>
            <a:ext cx="2936913" cy="3443049"/>
          </a:xfrm>
          <a:prstGeom prst="rect">
            <a:avLst/>
          </a:prstGeom>
        </p:spPr>
      </p:pic>
      <p:pic>
        <p:nvPicPr>
          <p:cNvPr id="11" name="Track No0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503617" y="5646702"/>
            <a:ext cx="406400" cy="406400"/>
          </a:xfrm>
          <a:prstGeom prst="rect">
            <a:avLst/>
          </a:prstGeom>
        </p:spPr>
      </p:pic>
    </p:spTree>
    <p:extLst>
      <p:ext uri="{BB962C8B-B14F-4D97-AF65-F5344CB8AC3E}">
        <p14:creationId xmlns:p14="http://schemas.microsoft.com/office/powerpoint/2010/main" val="234387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additive="base">
                                        <p:cTn id="25" dur="500" fill="hold"/>
                                        <p:tgtEl>
                                          <p:spTgt spid="10"/>
                                        </p:tgtEl>
                                        <p:attrNameLst>
                                          <p:attrName>ppt_x</p:attrName>
                                        </p:attrNameLst>
                                      </p:cBhvr>
                                      <p:tavLst>
                                        <p:tav tm="0">
                                          <p:val>
                                            <p:strVal val="#ppt_x"/>
                                          </p:val>
                                        </p:tav>
                                        <p:tav tm="100000">
                                          <p:val>
                                            <p:strVal val="#ppt_x"/>
                                          </p:val>
                                        </p:tav>
                                      </p:tavLst>
                                    </p:anim>
                                    <p:anim calcmode="lin" valueType="num">
                                      <p:cBhvr additive="base">
                                        <p:cTn id="26"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11"/>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124107" fill="hold"/>
                                        <p:tgtEl>
                                          <p:spTgt spid="11"/>
                                        </p:tgtEl>
                                      </p:cBhvr>
                                    </p:cmd>
                                  </p:childTnLst>
                                </p:cTn>
                              </p:par>
                            </p:childTnLst>
                          </p:cTn>
                        </p:par>
                      </p:childTnLst>
                    </p:cTn>
                  </p:par>
                </p:childTnLst>
              </p:cTn>
              <p:nextCondLst>
                <p:cond evt="onClick" delay="0">
                  <p:tgtEl>
                    <p:spTgt spid="11"/>
                  </p:tgtEl>
                </p:cond>
              </p:nextCondLst>
            </p:seq>
            <p:audio>
              <p:cMediaNode vol="80000">
                <p:cTn id="32" fill="hold" display="0">
                  <p:stCondLst>
                    <p:cond delay="indefinite"/>
                  </p:stCondLst>
                  <p:endCondLst>
                    <p:cond evt="onStopAudio" delay="0">
                      <p:tgtEl>
                        <p:sldTgt/>
                      </p:tgtEl>
                    </p:cond>
                  </p:endCondLst>
                </p:cTn>
                <p:tgtEl>
                  <p:spTgt spid="11"/>
                </p:tgtEl>
              </p:cMediaNode>
            </p:audio>
          </p:childTnLst>
        </p:cTn>
      </p:par>
    </p:tnLst>
    <p:bldLst>
      <p:bldP spid="6" grpId="0" animBg="1"/>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4"/>
          </p:nvPr>
        </p:nvSpPr>
        <p:spPr/>
        <p:txBody>
          <a:bodyPr/>
          <a:lstStyle/>
          <a:p>
            <a:r>
              <a:rPr lang="en-US" noProof="0" smtClean="0"/>
              <a:t>page </a:t>
            </a:r>
            <a:fld id="{19B51A1E-902D-48AF-9020-955120F399B6}" type="slidenum">
              <a:rPr lang="en-US" b="1" i="1" noProof="0" smtClean="0"/>
              <a:pPr/>
              <a:t>12</a:t>
            </a:fld>
            <a:endParaRPr lang="en-US" b="1" i="1" noProof="0" dirty="0"/>
          </a:p>
        </p:txBody>
      </p:sp>
      <p:pic>
        <p:nvPicPr>
          <p:cNvPr id="4" name="Picture 3"/>
          <p:cNvPicPr>
            <a:picLocks noChangeAspect="1"/>
          </p:cNvPicPr>
          <p:nvPr/>
        </p:nvPicPr>
        <p:blipFill>
          <a:blip r:embed="rId4"/>
          <a:stretch>
            <a:fillRect/>
          </a:stretch>
        </p:blipFill>
        <p:spPr>
          <a:xfrm>
            <a:off x="178960" y="864000"/>
            <a:ext cx="10912673" cy="6010878"/>
          </a:xfrm>
          <a:prstGeom prst="rect">
            <a:avLst/>
          </a:prstGeom>
        </p:spPr>
      </p:pic>
      <p:pic>
        <p:nvPicPr>
          <p:cNvPr id="5" name="Track No0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503617" y="5646702"/>
            <a:ext cx="406400" cy="406400"/>
          </a:xfrm>
          <a:prstGeom prst="rect">
            <a:avLst/>
          </a:prstGeom>
        </p:spPr>
      </p:pic>
      <p:pic>
        <p:nvPicPr>
          <p:cNvPr id="6" name="Track No0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503617" y="5646702"/>
            <a:ext cx="406400" cy="406400"/>
          </a:xfrm>
          <a:prstGeom prst="rect">
            <a:avLst/>
          </a:prstGeom>
        </p:spPr>
      </p:pic>
    </p:spTree>
    <p:extLst>
      <p:ext uri="{BB962C8B-B14F-4D97-AF65-F5344CB8AC3E}">
        <p14:creationId xmlns:p14="http://schemas.microsoft.com/office/powerpoint/2010/main" val="9016685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107"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24107"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7DAC44-61EA-4D1C-A3B0-3E29DF27BE2D}"/>
              </a:ext>
            </a:extLst>
          </p:cNvPr>
          <p:cNvSpPr>
            <a:spLocks noGrp="1"/>
          </p:cNvSpPr>
          <p:nvPr>
            <p:ph type="ctrTitle"/>
          </p:nvPr>
        </p:nvSpPr>
        <p:spPr>
          <a:xfrm>
            <a:off x="141402" y="158175"/>
            <a:ext cx="12050598" cy="691666"/>
          </a:xfrm>
        </p:spPr>
        <p:txBody>
          <a:bodyPr/>
          <a:lstStyle/>
          <a:p>
            <a:pPr algn="just"/>
            <a:r>
              <a:rPr lang="en-US" b="1" dirty="0"/>
              <a:t>Vocabulary review</a:t>
            </a:r>
          </a:p>
        </p:txBody>
      </p:sp>
      <p:sp>
        <p:nvSpPr>
          <p:cNvPr id="4" name="Subtitle 3">
            <a:extLst>
              <a:ext uri="{FF2B5EF4-FFF2-40B4-BE49-F238E27FC236}">
                <a16:creationId xmlns:a16="http://schemas.microsoft.com/office/drawing/2014/main" id="{2AA8598D-74A4-4C07-A566-A527E87E98CE}"/>
              </a:ext>
            </a:extLst>
          </p:cNvPr>
          <p:cNvSpPr>
            <a:spLocks noGrp="1"/>
          </p:cNvSpPr>
          <p:nvPr>
            <p:ph type="subTitle" idx="1"/>
          </p:nvPr>
        </p:nvSpPr>
        <p:spPr>
          <a:xfrm>
            <a:off x="416350" y="2167118"/>
            <a:ext cx="11359299" cy="4280815"/>
          </a:xfrm>
        </p:spPr>
        <p:txBody>
          <a:bodyPr/>
          <a:lstStyle/>
          <a:p>
            <a:pPr marL="457200" indent="-457200" algn="just">
              <a:buAutoNum type="arabicPeriod"/>
            </a:pPr>
            <a:r>
              <a:rPr lang="en-US" sz="2000" dirty="0">
                <a:latin typeface="Arial" panose="020B0604020202020204" pitchFamily="34" charset="0"/>
                <a:cs typeface="Arial" panose="020B0604020202020204" pitchFamily="34" charset="0"/>
              </a:rPr>
              <a:t>Ali’s very sick. He may have _______ ____________ _____ or a cold.</a:t>
            </a:r>
          </a:p>
          <a:p>
            <a:pPr marL="457200" indent="-457200" algn="just">
              <a:buAutoNum type="arabicPeriod"/>
            </a:pPr>
            <a:r>
              <a:rPr lang="en-US" sz="2000" dirty="0">
                <a:latin typeface="Arial" panose="020B0604020202020204" pitchFamily="34" charset="0"/>
                <a:cs typeface="Arial" panose="020B0604020202020204" pitchFamily="34" charset="0"/>
              </a:rPr>
              <a:t>Ali wants ________ ______ _____ ____________ _______ ______ ____ to see  a doctor tomorrow. </a:t>
            </a:r>
          </a:p>
          <a:p>
            <a:pPr marL="457200" indent="-457200" algn="just">
              <a:buAutoNum type="arabicPeriod"/>
            </a:pPr>
            <a:r>
              <a:rPr lang="en-US" sz="2000" dirty="0">
                <a:latin typeface="Arial" panose="020B0604020202020204" pitchFamily="34" charset="0"/>
                <a:cs typeface="Arial" panose="020B0604020202020204" pitchFamily="34" charset="0"/>
              </a:rPr>
              <a:t>Here is my ________ ____________ ____. It shows my name and address.</a:t>
            </a:r>
          </a:p>
          <a:p>
            <a:pPr marL="457200" indent="-457200" algn="just">
              <a:buAutoNum type="arabicPeriod"/>
            </a:pPr>
            <a:r>
              <a:rPr lang="en-US" sz="2000" dirty="0">
                <a:latin typeface="Arial" panose="020B0604020202020204" pitchFamily="34" charset="0"/>
                <a:cs typeface="Arial" panose="020B0604020202020204" pitchFamily="34" charset="0"/>
              </a:rPr>
              <a:t>He’s sick. He’s going to the _____ ____________ _______.</a:t>
            </a:r>
          </a:p>
          <a:p>
            <a:pPr marL="457200" indent="-457200" algn="just">
              <a:buAutoNum type="arabicPeriod"/>
            </a:pPr>
            <a:r>
              <a:rPr lang="en-US" sz="2000" dirty="0">
                <a:latin typeface="Arial" panose="020B0604020202020204" pitchFamily="34" charset="0"/>
                <a:cs typeface="Arial" panose="020B0604020202020204" pitchFamily="34" charset="0"/>
              </a:rPr>
              <a:t>He’s going to need his health _____ ____________ _______ when he goes to the clinic.</a:t>
            </a:r>
          </a:p>
          <a:p>
            <a:pPr marL="457200" indent="-457200" algn="just">
              <a:buAutoNum type="arabicPeriod"/>
            </a:pPr>
            <a:r>
              <a:rPr lang="en-US" sz="2000" dirty="0">
                <a:latin typeface="Arial" panose="020B0604020202020204" pitchFamily="34" charset="0"/>
                <a:cs typeface="Arial" panose="020B0604020202020204" pitchFamily="34" charset="0"/>
              </a:rPr>
              <a:t>Ali doesn’t need to call 9-1-1 because it’s not a/an _ ____________ ___________.</a:t>
            </a:r>
          </a:p>
          <a:p>
            <a:pPr marL="457200" indent="-457200" algn="just">
              <a:buAutoNum type="arabicPeriod"/>
            </a:pPr>
            <a:r>
              <a:rPr lang="en-US" sz="2000" dirty="0">
                <a:latin typeface="Arial" panose="020B0604020202020204" pitchFamily="34" charset="0"/>
                <a:cs typeface="Arial" panose="020B0604020202020204" pitchFamily="34" charset="0"/>
              </a:rPr>
              <a:t>Listen carefully to the _______ ____________ _____ before choosing a number. </a:t>
            </a:r>
          </a:p>
          <a:p>
            <a:pPr marL="457200" indent="-457200" algn="just">
              <a:buAutoNum type="arabicPeriod"/>
            </a:pPr>
            <a:r>
              <a:rPr lang="en-US" sz="2000" dirty="0">
                <a:latin typeface="Arial" panose="020B0604020202020204" pitchFamily="34" charset="0"/>
                <a:cs typeface="Arial" panose="020B0604020202020204" pitchFamily="34" charset="0"/>
              </a:rPr>
              <a:t>No one is answering the phone; I’m going ___ ____________ _________ and try to call again.</a:t>
            </a:r>
          </a:p>
          <a:p>
            <a:pPr marL="457200" indent="-457200" algn="just">
              <a:buAutoNum type="arabicPeriod"/>
            </a:pPr>
            <a:r>
              <a:rPr lang="en-US" sz="2000" dirty="0">
                <a:latin typeface="Arial" panose="020B0604020202020204" pitchFamily="34" charset="0"/>
                <a:cs typeface="Arial" panose="020B0604020202020204" pitchFamily="34" charset="0"/>
              </a:rPr>
              <a:t>If you need to speak to the operator; press “0” or just ______ ____________ ______</a:t>
            </a:r>
          </a:p>
          <a:p>
            <a:pPr marL="457200" indent="-457200" algn="just">
              <a:buAutoNum type="arabicPeriod"/>
            </a:pPr>
            <a:endParaRPr lang="en-US" sz="2000" dirty="0">
              <a:latin typeface="Arial" panose="020B0604020202020204" pitchFamily="34" charset="0"/>
              <a:cs typeface="Arial" panose="020B0604020202020204" pitchFamily="34" charset="0"/>
            </a:endParaRPr>
          </a:p>
        </p:txBody>
      </p:sp>
      <p:graphicFrame>
        <p:nvGraphicFramePr>
          <p:cNvPr id="5" name="Table 5">
            <a:extLst>
              <a:ext uri="{FF2B5EF4-FFF2-40B4-BE49-F238E27FC236}">
                <a16:creationId xmlns:a16="http://schemas.microsoft.com/office/drawing/2014/main" id="{FBC3BA3C-4A07-41FE-8294-EB5CB35F6414}"/>
              </a:ext>
            </a:extLst>
          </p:cNvPr>
          <p:cNvGraphicFramePr>
            <a:graphicFrameLocks noGrp="1"/>
          </p:cNvGraphicFramePr>
          <p:nvPr>
            <p:extLst>
              <p:ext uri="{D42A27DB-BD31-4B8C-83A1-F6EECF244321}">
                <p14:modId xmlns:p14="http://schemas.microsoft.com/office/powerpoint/2010/main" val="2804294899"/>
              </p:ext>
            </p:extLst>
          </p:nvPr>
        </p:nvGraphicFramePr>
        <p:xfrm>
          <a:off x="1432874" y="946158"/>
          <a:ext cx="9323110" cy="1010920"/>
        </p:xfrm>
        <a:graphic>
          <a:graphicData uri="http://schemas.openxmlformats.org/drawingml/2006/table">
            <a:tbl>
              <a:tblPr firstRow="1" bandRow="1">
                <a:tableStyleId>{BC89EF96-8CEA-46FF-86C4-4CE0E7609802}</a:tableStyleId>
              </a:tblPr>
              <a:tblGrid>
                <a:gridCol w="1864622">
                  <a:extLst>
                    <a:ext uri="{9D8B030D-6E8A-4147-A177-3AD203B41FA5}">
                      <a16:colId xmlns:a16="http://schemas.microsoft.com/office/drawing/2014/main" val="3300200554"/>
                    </a:ext>
                  </a:extLst>
                </a:gridCol>
                <a:gridCol w="1864622">
                  <a:extLst>
                    <a:ext uri="{9D8B030D-6E8A-4147-A177-3AD203B41FA5}">
                      <a16:colId xmlns:a16="http://schemas.microsoft.com/office/drawing/2014/main" val="1662863396"/>
                    </a:ext>
                  </a:extLst>
                </a:gridCol>
                <a:gridCol w="1864622">
                  <a:extLst>
                    <a:ext uri="{9D8B030D-6E8A-4147-A177-3AD203B41FA5}">
                      <a16:colId xmlns:a16="http://schemas.microsoft.com/office/drawing/2014/main" val="732943085"/>
                    </a:ext>
                  </a:extLst>
                </a:gridCol>
                <a:gridCol w="1864622">
                  <a:extLst>
                    <a:ext uri="{9D8B030D-6E8A-4147-A177-3AD203B41FA5}">
                      <a16:colId xmlns:a16="http://schemas.microsoft.com/office/drawing/2014/main" val="963588610"/>
                    </a:ext>
                  </a:extLst>
                </a:gridCol>
                <a:gridCol w="1864622">
                  <a:extLst>
                    <a:ext uri="{9D8B030D-6E8A-4147-A177-3AD203B41FA5}">
                      <a16:colId xmlns:a16="http://schemas.microsoft.com/office/drawing/2014/main" val="1110310314"/>
                    </a:ext>
                  </a:extLst>
                </a:gridCol>
              </a:tblGrid>
              <a:tr h="370840">
                <a:tc>
                  <a:txBody>
                    <a:bodyPr/>
                    <a:lstStyle/>
                    <a:p>
                      <a:pPr algn="ctr"/>
                      <a:r>
                        <a:rPr lang="en-US" b="1" dirty="0">
                          <a:solidFill>
                            <a:schemeClr val="bg1"/>
                          </a:solidFill>
                          <a:latin typeface="Arial" panose="020B0604020202020204" pitchFamily="34" charset="0"/>
                          <a:cs typeface="Arial" panose="020B0604020202020204" pitchFamily="34" charset="0"/>
                        </a:rPr>
                        <a:t>emergency</a:t>
                      </a:r>
                    </a:p>
                  </a:txBody>
                  <a:tcPr>
                    <a:solidFill>
                      <a:srgbClr val="126974"/>
                    </a:solidFill>
                  </a:tcPr>
                </a:tc>
                <a:tc>
                  <a:txBody>
                    <a:bodyPr/>
                    <a:lstStyle/>
                    <a:p>
                      <a:pPr algn="ctr"/>
                      <a:r>
                        <a:rPr lang="en-US" b="1" dirty="0">
                          <a:solidFill>
                            <a:schemeClr val="bg1"/>
                          </a:solidFill>
                          <a:latin typeface="Arial" panose="020B0604020202020204" pitchFamily="34" charset="0"/>
                          <a:cs typeface="Arial" panose="020B0604020202020204" pitchFamily="34" charset="0"/>
                        </a:rPr>
                        <a:t>insurance card</a:t>
                      </a:r>
                    </a:p>
                  </a:txBody>
                  <a:tcPr>
                    <a:solidFill>
                      <a:srgbClr val="126974"/>
                    </a:solidFill>
                  </a:tcPr>
                </a:tc>
                <a:tc>
                  <a:txBody>
                    <a:bodyPr/>
                    <a:lstStyle/>
                    <a:p>
                      <a:pPr algn="ctr"/>
                      <a:r>
                        <a:rPr lang="en-US" b="1" dirty="0">
                          <a:solidFill>
                            <a:schemeClr val="bg1"/>
                          </a:solidFill>
                          <a:latin typeface="Arial" panose="020B0604020202020204" pitchFamily="34" charset="0"/>
                          <a:cs typeface="Arial" panose="020B0604020202020204" pitchFamily="34" charset="0"/>
                        </a:rPr>
                        <a:t>menu options</a:t>
                      </a:r>
                    </a:p>
                  </a:txBody>
                  <a:tcPr>
                    <a:solidFill>
                      <a:srgbClr val="126974"/>
                    </a:solidFill>
                  </a:tcPr>
                </a:tc>
                <a:tc>
                  <a:txBody>
                    <a:bodyPr/>
                    <a:lstStyle/>
                    <a:p>
                      <a:pPr algn="ctr"/>
                      <a:r>
                        <a:rPr lang="en-US" b="1" dirty="0">
                          <a:solidFill>
                            <a:schemeClr val="bg1"/>
                          </a:solidFill>
                          <a:latin typeface="Arial" panose="020B0604020202020204" pitchFamily="34" charset="0"/>
                          <a:cs typeface="Arial" panose="020B0604020202020204" pitchFamily="34" charset="0"/>
                        </a:rPr>
                        <a:t>to hang up</a:t>
                      </a:r>
                    </a:p>
                  </a:txBody>
                  <a:tcPr>
                    <a:solidFill>
                      <a:srgbClr val="126974"/>
                    </a:solidFill>
                  </a:tcPr>
                </a:tc>
                <a:tc>
                  <a:txBody>
                    <a:bodyPr/>
                    <a:lstStyle/>
                    <a:p>
                      <a:pPr algn="ctr"/>
                      <a:r>
                        <a:rPr lang="en-US" b="1" dirty="0">
                          <a:solidFill>
                            <a:schemeClr val="bg1"/>
                          </a:solidFill>
                          <a:latin typeface="Arial" panose="020B0604020202020204" pitchFamily="34" charset="0"/>
                          <a:cs typeface="Arial" panose="020B0604020202020204" pitchFamily="34" charset="0"/>
                        </a:rPr>
                        <a:t>the flu</a:t>
                      </a:r>
                    </a:p>
                  </a:txBody>
                  <a:tcPr>
                    <a:solidFill>
                      <a:srgbClr val="126974"/>
                    </a:solidFill>
                  </a:tcPr>
                </a:tc>
                <a:extLst>
                  <a:ext uri="{0D108BD9-81ED-4DB2-BD59-A6C34878D82A}">
                    <a16:rowId xmlns:a16="http://schemas.microsoft.com/office/drawing/2014/main" val="2030669426"/>
                  </a:ext>
                </a:extLst>
              </a:tr>
              <a:tr h="370840">
                <a:tc>
                  <a:txBody>
                    <a:bodyPr/>
                    <a:lstStyle/>
                    <a:p>
                      <a:pPr algn="ctr"/>
                      <a:r>
                        <a:rPr lang="en-US" b="1" dirty="0">
                          <a:solidFill>
                            <a:schemeClr val="bg1"/>
                          </a:solidFill>
                          <a:latin typeface="Arial" panose="020B0604020202020204" pitchFamily="34" charset="0"/>
                          <a:cs typeface="Arial" panose="020B0604020202020204" pitchFamily="34" charset="0"/>
                        </a:rPr>
                        <a:t>health clinic</a:t>
                      </a:r>
                    </a:p>
                  </a:txBody>
                  <a:tcPr>
                    <a:solidFill>
                      <a:srgbClr val="126974"/>
                    </a:solidFill>
                  </a:tcPr>
                </a:tc>
                <a:tc>
                  <a:txBody>
                    <a:bodyPr/>
                    <a:lstStyle/>
                    <a:p>
                      <a:pPr algn="ctr"/>
                      <a:r>
                        <a:rPr lang="en-US" b="1" dirty="0">
                          <a:solidFill>
                            <a:schemeClr val="bg1"/>
                          </a:solidFill>
                          <a:latin typeface="Arial" panose="020B0604020202020204" pitchFamily="34" charset="0"/>
                          <a:cs typeface="Arial" panose="020B0604020202020204" pitchFamily="34" charset="0"/>
                        </a:rPr>
                        <a:t>ID card</a:t>
                      </a:r>
                    </a:p>
                  </a:txBody>
                  <a:tcPr>
                    <a:solidFill>
                      <a:srgbClr val="126974"/>
                    </a:solidFill>
                  </a:tcPr>
                </a:tc>
                <a:tc>
                  <a:txBody>
                    <a:bodyPr/>
                    <a:lstStyle/>
                    <a:p>
                      <a:pPr algn="ctr"/>
                      <a:r>
                        <a:rPr lang="en-US" b="1" dirty="0">
                          <a:solidFill>
                            <a:schemeClr val="bg1"/>
                          </a:solidFill>
                          <a:latin typeface="Arial" panose="020B0604020202020204" pitchFamily="34" charset="0"/>
                          <a:cs typeface="Arial" panose="020B0604020202020204" pitchFamily="34" charset="0"/>
                        </a:rPr>
                        <a:t>stay on the line</a:t>
                      </a:r>
                    </a:p>
                  </a:txBody>
                  <a:tcPr>
                    <a:solidFill>
                      <a:srgbClr val="126974"/>
                    </a:solidFill>
                  </a:tcPr>
                </a:tc>
                <a:tc>
                  <a:txBody>
                    <a:bodyPr/>
                    <a:lstStyle/>
                    <a:p>
                      <a:pPr algn="ctr"/>
                      <a:r>
                        <a:rPr lang="en-US" b="1" dirty="0">
                          <a:solidFill>
                            <a:schemeClr val="bg1"/>
                          </a:solidFill>
                          <a:latin typeface="Arial" panose="020B0604020202020204" pitchFamily="34" charset="0"/>
                          <a:cs typeface="Arial" panose="020B0604020202020204" pitchFamily="34" charset="0"/>
                        </a:rPr>
                        <a:t>to make an appointment</a:t>
                      </a:r>
                    </a:p>
                  </a:txBody>
                  <a:tcPr>
                    <a:solidFill>
                      <a:srgbClr val="126974"/>
                    </a:solidFill>
                  </a:tcPr>
                </a:tc>
                <a:tc>
                  <a:txBody>
                    <a:bodyPr/>
                    <a:lstStyle/>
                    <a:p>
                      <a:pPr algn="ctr"/>
                      <a:endParaRPr lang="en-US" b="1" dirty="0">
                        <a:solidFill>
                          <a:schemeClr val="bg1"/>
                        </a:solidFill>
                        <a:latin typeface="Arial" panose="020B0604020202020204" pitchFamily="34" charset="0"/>
                        <a:cs typeface="Arial" panose="020B0604020202020204" pitchFamily="34" charset="0"/>
                      </a:endParaRPr>
                    </a:p>
                  </a:txBody>
                  <a:tcPr>
                    <a:solidFill>
                      <a:srgbClr val="126974"/>
                    </a:solidFill>
                  </a:tcPr>
                </a:tc>
                <a:extLst>
                  <a:ext uri="{0D108BD9-81ED-4DB2-BD59-A6C34878D82A}">
                    <a16:rowId xmlns:a16="http://schemas.microsoft.com/office/drawing/2014/main" val="436360095"/>
                  </a:ext>
                </a:extLst>
              </a:tr>
            </a:tbl>
          </a:graphicData>
        </a:graphic>
      </p:graphicFrame>
      <p:sp>
        <p:nvSpPr>
          <p:cNvPr id="7" name="TextBox 6">
            <a:extLst>
              <a:ext uri="{FF2B5EF4-FFF2-40B4-BE49-F238E27FC236}">
                <a16:creationId xmlns:a16="http://schemas.microsoft.com/office/drawing/2014/main" id="{B9257BF2-B159-4DD8-8FF8-396BAB905923}"/>
              </a:ext>
            </a:extLst>
          </p:cNvPr>
          <p:cNvSpPr txBox="1"/>
          <p:nvPr/>
        </p:nvSpPr>
        <p:spPr>
          <a:xfrm>
            <a:off x="6820930" y="4268380"/>
            <a:ext cx="2335427" cy="523220"/>
          </a:xfrm>
          <a:prstGeom prst="rect">
            <a:avLst/>
          </a:prstGeom>
          <a:noFill/>
        </p:spPr>
        <p:txBody>
          <a:bodyPr wrap="square">
            <a:spAutoFit/>
          </a:bodyPr>
          <a:lstStyle/>
          <a:p>
            <a:pPr algn="ctr"/>
            <a:r>
              <a:rPr lang="en-US" sz="2800" b="1" dirty="0">
                <a:solidFill>
                  <a:srgbClr val="FFCC66"/>
                </a:solidFill>
                <a:latin typeface="Arial" panose="020B0604020202020204" pitchFamily="34" charset="0"/>
                <a:cs typeface="Arial" panose="020B0604020202020204" pitchFamily="34" charset="0"/>
              </a:rPr>
              <a:t>emergency</a:t>
            </a:r>
          </a:p>
        </p:txBody>
      </p:sp>
      <p:sp>
        <p:nvSpPr>
          <p:cNvPr id="8" name="TextBox 7">
            <a:extLst>
              <a:ext uri="{FF2B5EF4-FFF2-40B4-BE49-F238E27FC236}">
                <a16:creationId xmlns:a16="http://schemas.microsoft.com/office/drawing/2014/main" id="{3C0E2DDC-4068-467E-83DC-D7657DA8E4DA}"/>
              </a:ext>
            </a:extLst>
          </p:cNvPr>
          <p:cNvSpPr txBox="1"/>
          <p:nvPr/>
        </p:nvSpPr>
        <p:spPr>
          <a:xfrm>
            <a:off x="4539050" y="3870008"/>
            <a:ext cx="2842054" cy="523220"/>
          </a:xfrm>
          <a:prstGeom prst="rect">
            <a:avLst/>
          </a:prstGeom>
          <a:noFill/>
        </p:spPr>
        <p:txBody>
          <a:bodyPr wrap="square">
            <a:spAutoFit/>
          </a:bodyPr>
          <a:lstStyle/>
          <a:p>
            <a:pPr algn="ctr"/>
            <a:r>
              <a:rPr lang="en-US" sz="2800" b="1" dirty="0">
                <a:solidFill>
                  <a:srgbClr val="FFCC66"/>
                </a:solidFill>
                <a:latin typeface="Arial" panose="020B0604020202020204" pitchFamily="34" charset="0"/>
                <a:cs typeface="Arial" panose="020B0604020202020204" pitchFamily="34" charset="0"/>
              </a:rPr>
              <a:t>insurance card</a:t>
            </a:r>
          </a:p>
        </p:txBody>
      </p:sp>
      <p:sp>
        <p:nvSpPr>
          <p:cNvPr id="9" name="TextBox 8">
            <a:extLst>
              <a:ext uri="{FF2B5EF4-FFF2-40B4-BE49-F238E27FC236}">
                <a16:creationId xmlns:a16="http://schemas.microsoft.com/office/drawing/2014/main" id="{C935D046-E93D-461F-B58F-32E7C1F11086}"/>
              </a:ext>
            </a:extLst>
          </p:cNvPr>
          <p:cNvSpPr txBox="1"/>
          <p:nvPr/>
        </p:nvSpPr>
        <p:spPr>
          <a:xfrm>
            <a:off x="3885523" y="4674595"/>
            <a:ext cx="2689654" cy="523220"/>
          </a:xfrm>
          <a:prstGeom prst="rect">
            <a:avLst/>
          </a:prstGeom>
          <a:noFill/>
        </p:spPr>
        <p:txBody>
          <a:bodyPr wrap="square">
            <a:spAutoFit/>
          </a:bodyPr>
          <a:lstStyle/>
          <a:p>
            <a:pPr algn="ctr"/>
            <a:r>
              <a:rPr lang="en-US" sz="2800" b="1" dirty="0">
                <a:solidFill>
                  <a:srgbClr val="FFCC66"/>
                </a:solidFill>
                <a:latin typeface="Arial" panose="020B0604020202020204" pitchFamily="34" charset="0"/>
                <a:cs typeface="Arial" panose="020B0604020202020204" pitchFamily="34" charset="0"/>
              </a:rPr>
              <a:t>menu options</a:t>
            </a:r>
          </a:p>
        </p:txBody>
      </p:sp>
      <p:sp>
        <p:nvSpPr>
          <p:cNvPr id="10" name="TextBox 9">
            <a:extLst>
              <a:ext uri="{FF2B5EF4-FFF2-40B4-BE49-F238E27FC236}">
                <a16:creationId xmlns:a16="http://schemas.microsoft.com/office/drawing/2014/main" id="{7E9E8EB8-D826-4C47-9C2B-6050E8645FAE}"/>
              </a:ext>
            </a:extLst>
          </p:cNvPr>
          <p:cNvSpPr txBox="1"/>
          <p:nvPr/>
        </p:nvSpPr>
        <p:spPr>
          <a:xfrm>
            <a:off x="6166701" y="5112282"/>
            <a:ext cx="2335427" cy="523220"/>
          </a:xfrm>
          <a:prstGeom prst="rect">
            <a:avLst/>
          </a:prstGeom>
          <a:noFill/>
        </p:spPr>
        <p:txBody>
          <a:bodyPr wrap="square">
            <a:spAutoFit/>
          </a:bodyPr>
          <a:lstStyle/>
          <a:p>
            <a:pPr algn="ctr"/>
            <a:r>
              <a:rPr lang="en-US" sz="2800" b="1" dirty="0">
                <a:solidFill>
                  <a:srgbClr val="FFCC66"/>
                </a:solidFill>
                <a:latin typeface="Arial" panose="020B0604020202020204" pitchFamily="34" charset="0"/>
                <a:cs typeface="Arial" panose="020B0604020202020204" pitchFamily="34" charset="0"/>
              </a:rPr>
              <a:t>to hang up</a:t>
            </a:r>
          </a:p>
        </p:txBody>
      </p:sp>
      <p:sp>
        <p:nvSpPr>
          <p:cNvPr id="11" name="TextBox 10">
            <a:extLst>
              <a:ext uri="{FF2B5EF4-FFF2-40B4-BE49-F238E27FC236}">
                <a16:creationId xmlns:a16="http://schemas.microsoft.com/office/drawing/2014/main" id="{A7AC1841-6EFC-4CCD-9B04-E7C9A3903C71}"/>
              </a:ext>
            </a:extLst>
          </p:cNvPr>
          <p:cNvSpPr txBox="1"/>
          <p:nvPr/>
        </p:nvSpPr>
        <p:spPr>
          <a:xfrm>
            <a:off x="3507621" y="2351038"/>
            <a:ext cx="5173616" cy="523220"/>
          </a:xfrm>
          <a:prstGeom prst="rect">
            <a:avLst/>
          </a:prstGeom>
          <a:noFill/>
        </p:spPr>
        <p:txBody>
          <a:bodyPr wrap="square">
            <a:spAutoFit/>
          </a:bodyPr>
          <a:lstStyle/>
          <a:p>
            <a:pPr algn="ctr"/>
            <a:r>
              <a:rPr lang="en-US" sz="2800" b="1" dirty="0">
                <a:solidFill>
                  <a:srgbClr val="FFCC66"/>
                </a:solidFill>
                <a:latin typeface="Arial" panose="020B0604020202020204" pitchFamily="34" charset="0"/>
                <a:cs typeface="Arial" panose="020B0604020202020204" pitchFamily="34" charset="0"/>
              </a:rPr>
              <a:t>to make an appointment</a:t>
            </a:r>
          </a:p>
        </p:txBody>
      </p:sp>
      <p:sp>
        <p:nvSpPr>
          <p:cNvPr id="12" name="TextBox 11">
            <a:extLst>
              <a:ext uri="{FF2B5EF4-FFF2-40B4-BE49-F238E27FC236}">
                <a16:creationId xmlns:a16="http://schemas.microsoft.com/office/drawing/2014/main" id="{3BBD487F-3E4B-4C1D-B7C9-248E0C7762E9}"/>
              </a:ext>
            </a:extLst>
          </p:cNvPr>
          <p:cNvSpPr txBox="1"/>
          <p:nvPr/>
        </p:nvSpPr>
        <p:spPr>
          <a:xfrm>
            <a:off x="7304904" y="5473720"/>
            <a:ext cx="2886003" cy="523220"/>
          </a:xfrm>
          <a:prstGeom prst="rect">
            <a:avLst/>
          </a:prstGeom>
          <a:noFill/>
        </p:spPr>
        <p:txBody>
          <a:bodyPr wrap="square">
            <a:spAutoFit/>
          </a:bodyPr>
          <a:lstStyle/>
          <a:p>
            <a:pPr algn="ctr"/>
            <a:r>
              <a:rPr lang="en-US" sz="2800" b="1" dirty="0">
                <a:solidFill>
                  <a:srgbClr val="FFCC66"/>
                </a:solidFill>
                <a:latin typeface="Arial" panose="020B0604020202020204" pitchFamily="34" charset="0"/>
                <a:cs typeface="Arial" panose="020B0604020202020204" pitchFamily="34" charset="0"/>
              </a:rPr>
              <a:t>stay on the line</a:t>
            </a:r>
          </a:p>
        </p:txBody>
      </p:sp>
      <p:sp>
        <p:nvSpPr>
          <p:cNvPr id="13" name="TextBox 12">
            <a:extLst>
              <a:ext uri="{FF2B5EF4-FFF2-40B4-BE49-F238E27FC236}">
                <a16:creationId xmlns:a16="http://schemas.microsoft.com/office/drawing/2014/main" id="{551719FB-0201-4AC6-AD22-9367344DF71D}"/>
              </a:ext>
            </a:extLst>
          </p:cNvPr>
          <p:cNvSpPr txBox="1"/>
          <p:nvPr/>
        </p:nvSpPr>
        <p:spPr>
          <a:xfrm>
            <a:off x="4485503" y="3424478"/>
            <a:ext cx="2335427" cy="523220"/>
          </a:xfrm>
          <a:prstGeom prst="rect">
            <a:avLst/>
          </a:prstGeom>
          <a:noFill/>
        </p:spPr>
        <p:txBody>
          <a:bodyPr wrap="square">
            <a:spAutoFit/>
          </a:bodyPr>
          <a:lstStyle/>
          <a:p>
            <a:pPr algn="ctr"/>
            <a:r>
              <a:rPr lang="en-US" sz="2800" b="1" dirty="0">
                <a:solidFill>
                  <a:srgbClr val="FFCC66"/>
                </a:solidFill>
                <a:latin typeface="Arial" panose="020B0604020202020204" pitchFamily="34" charset="0"/>
                <a:cs typeface="Arial" panose="020B0604020202020204" pitchFamily="34" charset="0"/>
              </a:rPr>
              <a:t>health clinic</a:t>
            </a:r>
          </a:p>
        </p:txBody>
      </p:sp>
      <p:sp>
        <p:nvSpPr>
          <p:cNvPr id="14" name="TextBox 13">
            <a:extLst>
              <a:ext uri="{FF2B5EF4-FFF2-40B4-BE49-F238E27FC236}">
                <a16:creationId xmlns:a16="http://schemas.microsoft.com/office/drawing/2014/main" id="{FCC586BF-36E1-4B12-818D-4BDB97BBEB31}"/>
              </a:ext>
            </a:extLst>
          </p:cNvPr>
          <p:cNvSpPr txBox="1"/>
          <p:nvPr/>
        </p:nvSpPr>
        <p:spPr>
          <a:xfrm>
            <a:off x="5270837" y="2000163"/>
            <a:ext cx="1378480" cy="523220"/>
          </a:xfrm>
          <a:prstGeom prst="rect">
            <a:avLst/>
          </a:prstGeom>
          <a:noFill/>
        </p:spPr>
        <p:txBody>
          <a:bodyPr wrap="square">
            <a:spAutoFit/>
          </a:bodyPr>
          <a:lstStyle/>
          <a:p>
            <a:pPr algn="ctr"/>
            <a:r>
              <a:rPr lang="en-US" sz="2800" b="1" dirty="0">
                <a:solidFill>
                  <a:srgbClr val="FFCC66"/>
                </a:solidFill>
                <a:latin typeface="Arial" panose="020B0604020202020204" pitchFamily="34" charset="0"/>
                <a:cs typeface="Arial" panose="020B0604020202020204" pitchFamily="34" charset="0"/>
              </a:rPr>
              <a:t>the flu</a:t>
            </a:r>
          </a:p>
        </p:txBody>
      </p:sp>
      <p:sp>
        <p:nvSpPr>
          <p:cNvPr id="15" name="TextBox 14">
            <a:extLst>
              <a:ext uri="{FF2B5EF4-FFF2-40B4-BE49-F238E27FC236}">
                <a16:creationId xmlns:a16="http://schemas.microsoft.com/office/drawing/2014/main" id="{4665C177-22F3-4CD7-BED0-EFBA64B1A0AF}"/>
              </a:ext>
            </a:extLst>
          </p:cNvPr>
          <p:cNvSpPr txBox="1"/>
          <p:nvPr/>
        </p:nvSpPr>
        <p:spPr>
          <a:xfrm>
            <a:off x="3020361" y="3058178"/>
            <a:ext cx="1798937" cy="523220"/>
          </a:xfrm>
          <a:prstGeom prst="rect">
            <a:avLst/>
          </a:prstGeom>
          <a:noFill/>
        </p:spPr>
        <p:txBody>
          <a:bodyPr wrap="square">
            <a:spAutoFit/>
          </a:bodyPr>
          <a:lstStyle/>
          <a:p>
            <a:pPr algn="ctr"/>
            <a:r>
              <a:rPr lang="en-US" sz="2800" b="1" dirty="0">
                <a:solidFill>
                  <a:srgbClr val="FFCC66"/>
                </a:solidFill>
                <a:latin typeface="Arial" panose="020B0604020202020204" pitchFamily="34" charset="0"/>
                <a:cs typeface="Arial" panose="020B0604020202020204" pitchFamily="34" charset="0"/>
              </a:rPr>
              <a:t>ID card</a:t>
            </a:r>
          </a:p>
        </p:txBody>
      </p:sp>
    </p:spTree>
    <p:extLst>
      <p:ext uri="{BB962C8B-B14F-4D97-AF65-F5344CB8AC3E}">
        <p14:creationId xmlns:p14="http://schemas.microsoft.com/office/powerpoint/2010/main" val="1048253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p:bldP spid="14" grpId="0"/>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FE20FED-2D41-4CD6-9371-221947D92D82}"/>
              </a:ext>
            </a:extLst>
          </p:cNvPr>
          <p:cNvSpPr>
            <a:spLocks noGrp="1"/>
          </p:cNvSpPr>
          <p:nvPr>
            <p:ph type="sldNum" sz="quarter" idx="14"/>
          </p:nvPr>
        </p:nvSpPr>
        <p:spPr/>
        <p:txBody>
          <a:bodyPr/>
          <a:lstStyle/>
          <a:p>
            <a:r>
              <a:rPr lang="en-US" noProof="0"/>
              <a:t>page </a:t>
            </a:r>
            <a:fld id="{19B51A1E-902D-48AF-9020-955120F399B6}" type="slidenum">
              <a:rPr lang="en-US" b="1" i="1" noProof="0" smtClean="0"/>
              <a:pPr/>
              <a:t>14</a:t>
            </a:fld>
            <a:endParaRPr lang="en-US" b="1" i="1" noProof="0" dirty="0"/>
          </a:p>
        </p:txBody>
      </p:sp>
      <p:sp>
        <p:nvSpPr>
          <p:cNvPr id="4" name="Title 1">
            <a:extLst>
              <a:ext uri="{FF2B5EF4-FFF2-40B4-BE49-F238E27FC236}">
                <a16:creationId xmlns:a16="http://schemas.microsoft.com/office/drawing/2014/main" id="{CC49F14A-9503-44FE-8D1F-CC5E888395C1}"/>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hlinkClick r:id="rId2" action="ppaction://hlinkfile"/>
              </a:rPr>
              <a:t>Listening for Specific Information </a:t>
            </a:r>
            <a:endParaRPr lang="en-US" b="1" dirty="0">
              <a:solidFill>
                <a:schemeClr val="bg1"/>
              </a:solidFill>
              <a:hlinkClick r:id="rId3" action="ppaction://hlinkfile"/>
            </a:endParaRPr>
          </a:p>
        </p:txBody>
      </p:sp>
      <p:graphicFrame>
        <p:nvGraphicFramePr>
          <p:cNvPr id="5" name="Table 5">
            <a:extLst>
              <a:ext uri="{FF2B5EF4-FFF2-40B4-BE49-F238E27FC236}">
                <a16:creationId xmlns:a16="http://schemas.microsoft.com/office/drawing/2014/main" id="{CC1681E3-67A2-4AEE-BD6F-CE9D6E4EFA7D}"/>
              </a:ext>
            </a:extLst>
          </p:cNvPr>
          <p:cNvGraphicFramePr>
            <a:graphicFrameLocks noGrp="1"/>
          </p:cNvGraphicFramePr>
          <p:nvPr>
            <p:extLst>
              <p:ext uri="{D42A27DB-BD31-4B8C-83A1-F6EECF244321}">
                <p14:modId xmlns:p14="http://schemas.microsoft.com/office/powerpoint/2010/main" val="1102283850"/>
              </p:ext>
            </p:extLst>
          </p:nvPr>
        </p:nvGraphicFramePr>
        <p:xfrm>
          <a:off x="586701" y="1065656"/>
          <a:ext cx="9833832" cy="1188720"/>
        </p:xfrm>
        <a:graphic>
          <a:graphicData uri="http://schemas.openxmlformats.org/drawingml/2006/table">
            <a:tbl>
              <a:tblPr firstRow="1" bandRow="1">
                <a:tableStyleId>{BC89EF96-8CEA-46FF-86C4-4CE0E7609802}</a:tableStyleId>
              </a:tblPr>
              <a:tblGrid>
                <a:gridCol w="1638972">
                  <a:extLst>
                    <a:ext uri="{9D8B030D-6E8A-4147-A177-3AD203B41FA5}">
                      <a16:colId xmlns:a16="http://schemas.microsoft.com/office/drawing/2014/main" val="1005382918"/>
                    </a:ext>
                  </a:extLst>
                </a:gridCol>
                <a:gridCol w="1638972">
                  <a:extLst>
                    <a:ext uri="{9D8B030D-6E8A-4147-A177-3AD203B41FA5}">
                      <a16:colId xmlns:a16="http://schemas.microsoft.com/office/drawing/2014/main" val="4022795916"/>
                    </a:ext>
                  </a:extLst>
                </a:gridCol>
                <a:gridCol w="1638972">
                  <a:extLst>
                    <a:ext uri="{9D8B030D-6E8A-4147-A177-3AD203B41FA5}">
                      <a16:colId xmlns:a16="http://schemas.microsoft.com/office/drawing/2014/main" val="7115776"/>
                    </a:ext>
                  </a:extLst>
                </a:gridCol>
                <a:gridCol w="1638972">
                  <a:extLst>
                    <a:ext uri="{9D8B030D-6E8A-4147-A177-3AD203B41FA5}">
                      <a16:colId xmlns:a16="http://schemas.microsoft.com/office/drawing/2014/main" val="1760367659"/>
                    </a:ext>
                  </a:extLst>
                </a:gridCol>
                <a:gridCol w="1638972">
                  <a:extLst>
                    <a:ext uri="{9D8B030D-6E8A-4147-A177-3AD203B41FA5}">
                      <a16:colId xmlns:a16="http://schemas.microsoft.com/office/drawing/2014/main" val="2733097166"/>
                    </a:ext>
                  </a:extLst>
                </a:gridCol>
                <a:gridCol w="1638972">
                  <a:extLst>
                    <a:ext uri="{9D8B030D-6E8A-4147-A177-3AD203B41FA5}">
                      <a16:colId xmlns:a16="http://schemas.microsoft.com/office/drawing/2014/main" val="1319462899"/>
                    </a:ext>
                  </a:extLst>
                </a:gridCol>
              </a:tblGrid>
              <a:tr h="367728">
                <a:tc>
                  <a:txBody>
                    <a:bodyPr/>
                    <a:lstStyle/>
                    <a:p>
                      <a:pPr algn="ctr"/>
                      <a:r>
                        <a:rPr lang="en-US" sz="2000" b="0" dirty="0">
                          <a:latin typeface="Arial" panose="020B0604020202020204" pitchFamily="34" charset="0"/>
                          <a:cs typeface="Arial" panose="020B0604020202020204" pitchFamily="34" charset="0"/>
                        </a:rPr>
                        <a:t>afternoon </a:t>
                      </a:r>
                    </a:p>
                  </a:txBody>
                  <a:tcPr/>
                </a:tc>
                <a:tc>
                  <a:txBody>
                    <a:bodyPr/>
                    <a:lstStyle/>
                    <a:p>
                      <a:pPr algn="ctr"/>
                      <a:r>
                        <a:rPr lang="en-US" sz="2000" b="0" dirty="0">
                          <a:latin typeface="Arial" panose="020B0604020202020204" pitchFamily="34" charset="0"/>
                          <a:cs typeface="Arial" panose="020B0604020202020204" pitchFamily="34" charset="0"/>
                        </a:rPr>
                        <a:t>bring</a:t>
                      </a:r>
                    </a:p>
                  </a:txBody>
                  <a:tcPr/>
                </a:tc>
                <a:tc>
                  <a:txBody>
                    <a:bodyPr/>
                    <a:lstStyle/>
                    <a:p>
                      <a:pPr algn="ctr"/>
                      <a:r>
                        <a:rPr lang="en-US" sz="2000" b="0" dirty="0">
                          <a:latin typeface="Arial" panose="020B0604020202020204" pitchFamily="34" charset="0"/>
                          <a:cs typeface="Arial" panose="020B0604020202020204" pitchFamily="34" charset="0"/>
                        </a:rPr>
                        <a:t>flu</a:t>
                      </a:r>
                    </a:p>
                  </a:txBody>
                  <a:tcPr/>
                </a:tc>
                <a:tc>
                  <a:txBody>
                    <a:bodyPr/>
                    <a:lstStyle/>
                    <a:p>
                      <a:pPr algn="ctr"/>
                      <a:r>
                        <a:rPr lang="en-US" sz="2000" b="0" dirty="0">
                          <a:latin typeface="Arial" panose="020B0604020202020204" pitchFamily="34" charset="0"/>
                          <a:cs typeface="Arial" panose="020B0604020202020204" pitchFamily="34" charset="0"/>
                        </a:rPr>
                        <a:t>insurance</a:t>
                      </a:r>
                    </a:p>
                  </a:txBody>
                  <a:tcPr/>
                </a:tc>
                <a:tc>
                  <a:txBody>
                    <a:bodyPr/>
                    <a:lstStyle/>
                    <a:p>
                      <a:pPr algn="ctr"/>
                      <a:r>
                        <a:rPr lang="en-US" sz="2000" b="0" dirty="0">
                          <a:latin typeface="Arial" panose="020B0604020202020204" pitchFamily="34" charset="0"/>
                          <a:cs typeface="Arial" panose="020B0604020202020204" pitchFamily="34" charset="0"/>
                        </a:rPr>
                        <a:t>No</a:t>
                      </a:r>
                    </a:p>
                  </a:txBody>
                  <a:tcPr/>
                </a:tc>
                <a:tc>
                  <a:txBody>
                    <a:bodyPr/>
                    <a:lstStyle/>
                    <a:p>
                      <a:pPr algn="ctr"/>
                      <a:r>
                        <a:rPr lang="en-US" sz="2000" b="0" dirty="0">
                          <a:latin typeface="Arial" panose="020B0604020202020204" pitchFamily="34" charset="0"/>
                          <a:cs typeface="Arial" panose="020B0604020202020204" pitchFamily="34" charset="0"/>
                        </a:rPr>
                        <a:t>think</a:t>
                      </a:r>
                    </a:p>
                  </a:txBody>
                  <a:tcPr/>
                </a:tc>
                <a:extLst>
                  <a:ext uri="{0D108BD9-81ED-4DB2-BD59-A6C34878D82A}">
                    <a16:rowId xmlns:a16="http://schemas.microsoft.com/office/drawing/2014/main" val="1957153354"/>
                  </a:ext>
                </a:extLst>
              </a:tr>
              <a:tr h="366904">
                <a:tc>
                  <a:txBody>
                    <a:bodyPr/>
                    <a:lstStyle/>
                    <a:p>
                      <a:pPr algn="ctr"/>
                      <a:r>
                        <a:rPr lang="en-US" sz="2000" b="0" dirty="0">
                          <a:latin typeface="Arial" panose="020B0604020202020204" pitchFamily="34" charset="0"/>
                          <a:cs typeface="Arial" panose="020B0604020202020204" pitchFamily="34" charset="0"/>
                        </a:rPr>
                        <a:t>appointment</a:t>
                      </a:r>
                    </a:p>
                  </a:txBody>
                  <a:tcPr/>
                </a:tc>
                <a:tc>
                  <a:txBody>
                    <a:bodyPr/>
                    <a:lstStyle/>
                    <a:p>
                      <a:pPr algn="ctr"/>
                      <a:r>
                        <a:rPr lang="en-US" sz="2000" b="0" dirty="0">
                          <a:latin typeface="Arial" panose="020B0604020202020204" pitchFamily="34" charset="0"/>
                          <a:cs typeface="Arial" panose="020B0604020202020204" pitchFamily="34" charset="0"/>
                        </a:rPr>
                        <a:t>card</a:t>
                      </a:r>
                    </a:p>
                  </a:txBody>
                  <a:tcPr/>
                </a:tc>
                <a:tc>
                  <a:txBody>
                    <a:bodyPr/>
                    <a:lstStyle/>
                    <a:p>
                      <a:pPr algn="ctr"/>
                      <a:r>
                        <a:rPr lang="en-US" sz="2000" b="0" dirty="0">
                          <a:latin typeface="Arial" panose="020B0604020202020204" pitchFamily="34" charset="0"/>
                          <a:cs typeface="Arial" panose="020B0604020202020204" pitchFamily="34" charset="0"/>
                        </a:rPr>
                        <a:t>help</a:t>
                      </a:r>
                    </a:p>
                  </a:txBody>
                  <a:tcPr/>
                </a:tc>
                <a:tc>
                  <a:txBody>
                    <a:bodyPr/>
                    <a:lstStyle/>
                    <a:p>
                      <a:pPr algn="ctr"/>
                      <a:r>
                        <a:rPr lang="en-US" sz="2000" b="0" dirty="0">
                          <a:latin typeface="Arial" panose="020B0604020202020204" pitchFamily="34" charset="0"/>
                          <a:cs typeface="Arial" panose="020B0604020202020204" pitchFamily="34" charset="0"/>
                        </a:rPr>
                        <a:t>like</a:t>
                      </a:r>
                    </a:p>
                  </a:txBody>
                  <a:tcPr/>
                </a:tc>
                <a:tc>
                  <a:txBody>
                    <a:bodyPr/>
                    <a:lstStyle/>
                    <a:p>
                      <a:pPr algn="ctr"/>
                      <a:r>
                        <a:rPr lang="en-US" sz="2000" b="0" dirty="0">
                          <a:latin typeface="Arial" panose="020B0604020202020204" pitchFamily="34" charset="0"/>
                          <a:cs typeface="Arial" panose="020B0604020202020204" pitchFamily="34" charset="0"/>
                        </a:rPr>
                        <a:t>Oh</a:t>
                      </a:r>
                    </a:p>
                  </a:txBody>
                  <a:tcPr/>
                </a:tc>
                <a:tc>
                  <a:txBody>
                    <a:bodyPr/>
                    <a:lstStyle/>
                    <a:p>
                      <a:pPr algn="ctr"/>
                      <a:r>
                        <a:rPr lang="en-US" sz="2000" b="0" dirty="0">
                          <a:latin typeface="Arial" panose="020B0604020202020204" pitchFamily="34" charset="0"/>
                          <a:cs typeface="Arial" panose="020B0604020202020204" pitchFamily="34" charset="0"/>
                        </a:rPr>
                        <a:t>tomorrow </a:t>
                      </a:r>
                    </a:p>
                  </a:txBody>
                  <a:tcPr/>
                </a:tc>
                <a:extLst>
                  <a:ext uri="{0D108BD9-81ED-4DB2-BD59-A6C34878D82A}">
                    <a16:rowId xmlns:a16="http://schemas.microsoft.com/office/drawing/2014/main" val="1790977424"/>
                  </a:ext>
                </a:extLst>
              </a:tr>
              <a:tr h="390794">
                <a:tc>
                  <a:txBody>
                    <a:bodyPr/>
                    <a:lstStyle/>
                    <a:p>
                      <a:pPr algn="ctr"/>
                      <a:r>
                        <a:rPr lang="en-US" sz="2000" b="0" dirty="0">
                          <a:latin typeface="Arial" panose="020B0604020202020204" pitchFamily="34" charset="0"/>
                          <a:cs typeface="Arial" panose="020B0604020202020204" pitchFamily="34" charset="0"/>
                        </a:rPr>
                        <a:t>awful</a:t>
                      </a:r>
                    </a:p>
                  </a:txBody>
                  <a:tcPr/>
                </a:tc>
                <a:tc>
                  <a:txBody>
                    <a:bodyPr/>
                    <a:lstStyle/>
                    <a:p>
                      <a:pPr algn="ctr"/>
                      <a:r>
                        <a:rPr lang="en-US" sz="2000" b="0" dirty="0">
                          <a:latin typeface="Arial" panose="020B0604020202020204" pitchFamily="34" charset="0"/>
                          <a:cs typeface="Arial" panose="020B0604020202020204" pitchFamily="34" charset="0"/>
                        </a:rPr>
                        <a:t>doctor</a:t>
                      </a:r>
                    </a:p>
                  </a:txBody>
                  <a:tcPr/>
                </a:tc>
                <a:tc>
                  <a:txBody>
                    <a:bodyPr/>
                    <a:lstStyle/>
                    <a:p>
                      <a:pPr algn="ctr"/>
                      <a:r>
                        <a:rPr lang="en-US" sz="2000" b="0" dirty="0">
                          <a:latin typeface="Arial" panose="020B0604020202020204" pitchFamily="34" charset="0"/>
                          <a:cs typeface="Arial" panose="020B0604020202020204" pitchFamily="34" charset="0"/>
                        </a:rPr>
                        <a:t>ID</a:t>
                      </a:r>
                    </a:p>
                  </a:txBody>
                  <a:tcPr/>
                </a:tc>
                <a:tc>
                  <a:txBody>
                    <a:bodyPr/>
                    <a:lstStyle/>
                    <a:p>
                      <a:pPr algn="ctr"/>
                      <a:r>
                        <a:rPr lang="en-US" sz="2000" b="0" dirty="0">
                          <a:latin typeface="Arial" panose="020B0604020202020204" pitchFamily="34" charset="0"/>
                          <a:cs typeface="Arial" panose="020B0604020202020204" pitchFamily="34" charset="0"/>
                        </a:rPr>
                        <a:t>money</a:t>
                      </a:r>
                    </a:p>
                  </a:txBody>
                  <a:tcPr/>
                </a:tc>
                <a:tc>
                  <a:txBody>
                    <a:bodyPr/>
                    <a:lstStyle/>
                    <a:p>
                      <a:pPr algn="ctr"/>
                      <a:r>
                        <a:rPr lang="en-US" sz="2000" b="0" dirty="0">
                          <a:latin typeface="Arial" panose="020B0604020202020204" pitchFamily="34" charset="0"/>
                          <a:cs typeface="Arial" panose="020B0604020202020204" pitchFamily="34" charset="0"/>
                        </a:rPr>
                        <a:t>one o’clock</a:t>
                      </a:r>
                    </a:p>
                  </a:txBody>
                  <a:tcPr/>
                </a:tc>
                <a:tc>
                  <a:txBody>
                    <a:bodyPr/>
                    <a:lstStyle/>
                    <a:p>
                      <a:pPr algn="ctr"/>
                      <a:r>
                        <a:rPr lang="en-US" sz="2000" b="0" dirty="0">
                          <a:latin typeface="Arial" panose="020B0604020202020204" pitchFamily="34" charset="0"/>
                          <a:cs typeface="Arial" panose="020B0604020202020204" pitchFamily="34" charset="0"/>
                        </a:rPr>
                        <a:t>would </a:t>
                      </a:r>
                    </a:p>
                  </a:txBody>
                  <a:tcPr/>
                </a:tc>
                <a:extLst>
                  <a:ext uri="{0D108BD9-81ED-4DB2-BD59-A6C34878D82A}">
                    <a16:rowId xmlns:a16="http://schemas.microsoft.com/office/drawing/2014/main" val="210759772"/>
                  </a:ext>
                </a:extLst>
              </a:tr>
            </a:tbl>
          </a:graphicData>
        </a:graphic>
      </p:graphicFrame>
      <p:sp>
        <p:nvSpPr>
          <p:cNvPr id="6" name="TextBox 5">
            <a:extLst>
              <a:ext uri="{FF2B5EF4-FFF2-40B4-BE49-F238E27FC236}">
                <a16:creationId xmlns:a16="http://schemas.microsoft.com/office/drawing/2014/main" id="{58EE3649-7284-47B4-85A1-B94F05863B75}"/>
              </a:ext>
            </a:extLst>
          </p:cNvPr>
          <p:cNvSpPr txBox="1"/>
          <p:nvPr/>
        </p:nvSpPr>
        <p:spPr>
          <a:xfrm>
            <a:off x="586701" y="2254376"/>
            <a:ext cx="10686515" cy="4708981"/>
          </a:xfrm>
          <a:prstGeom prst="rect">
            <a:avLst/>
          </a:prstGeom>
          <a:noFill/>
        </p:spPr>
        <p:txBody>
          <a:bodyPr wrap="square" rtlCol="0">
            <a:spAutoFit/>
          </a:bodyPr>
          <a:lstStyle/>
          <a:p>
            <a:r>
              <a:rPr lang="en-US" sz="2500" b="1" dirty="0">
                <a:latin typeface="Angsana New" panose="02020603050405020304" pitchFamily="18" charset="-34"/>
                <a:cs typeface="Angsana New" panose="02020603050405020304" pitchFamily="18" charset="-34"/>
              </a:rPr>
              <a:t>Receptionist</a:t>
            </a:r>
            <a:r>
              <a:rPr lang="en-US" sz="2500" dirty="0">
                <a:latin typeface="Angsana New" panose="02020603050405020304" pitchFamily="18" charset="-34"/>
                <a:cs typeface="Angsana New" panose="02020603050405020304" pitchFamily="18" charset="-34"/>
              </a:rPr>
              <a:t>: Health Clinic. Can I ____________ you?</a:t>
            </a:r>
          </a:p>
          <a:p>
            <a:r>
              <a:rPr lang="en-US" sz="2500" b="1" dirty="0">
                <a:latin typeface="Angsana New" panose="02020603050405020304" pitchFamily="18" charset="-34"/>
                <a:cs typeface="Angsana New" panose="02020603050405020304" pitchFamily="18" charset="-34"/>
              </a:rPr>
              <a:t>Ali</a:t>
            </a:r>
            <a:r>
              <a:rPr lang="en-US" sz="2500" dirty="0">
                <a:latin typeface="Angsana New" panose="02020603050405020304" pitchFamily="18" charset="-34"/>
                <a:cs typeface="Angsana New" panose="02020603050405020304" pitchFamily="18" charset="-34"/>
              </a:rPr>
              <a:t>: Yes, I _______________. I have the _______________. I feel _______________.</a:t>
            </a:r>
          </a:p>
          <a:p>
            <a:r>
              <a:rPr lang="en-US" sz="2500" b="1" dirty="0">
                <a:latin typeface="Angsana New" panose="02020603050405020304" pitchFamily="18" charset="-34"/>
                <a:cs typeface="Angsana New" panose="02020603050405020304" pitchFamily="18" charset="-34"/>
              </a:rPr>
              <a:t>Receptionist</a:t>
            </a:r>
            <a:r>
              <a:rPr lang="en-US" sz="2500" dirty="0">
                <a:latin typeface="Angsana New" panose="02020603050405020304" pitchFamily="18" charset="-34"/>
                <a:cs typeface="Angsana New" panose="02020603050405020304" pitchFamily="18" charset="-34"/>
              </a:rPr>
              <a:t>: _______________ you _______________ to make an _______________?</a:t>
            </a:r>
          </a:p>
          <a:p>
            <a:r>
              <a:rPr lang="en-US" sz="2500" b="1" dirty="0">
                <a:latin typeface="Angsana New" panose="02020603050405020304" pitchFamily="18" charset="-34"/>
                <a:cs typeface="Angsana New" panose="02020603050405020304" pitchFamily="18" charset="-34"/>
              </a:rPr>
              <a:t>Ali</a:t>
            </a:r>
            <a:r>
              <a:rPr lang="en-US" sz="2500" dirty="0">
                <a:latin typeface="Angsana New" panose="02020603050405020304" pitchFamily="18" charset="-34"/>
                <a:cs typeface="Angsana New" panose="02020603050405020304" pitchFamily="18" charset="-34"/>
              </a:rPr>
              <a:t>: Yes, I’d _______________ to see a _______________.</a:t>
            </a:r>
          </a:p>
          <a:p>
            <a:r>
              <a:rPr lang="en-US" sz="2500" b="1" dirty="0">
                <a:latin typeface="Angsana New" panose="02020603050405020304" pitchFamily="18" charset="-34"/>
                <a:cs typeface="Angsana New" panose="02020603050405020304" pitchFamily="18" charset="-34"/>
              </a:rPr>
              <a:t>Receptionist</a:t>
            </a:r>
            <a:r>
              <a:rPr lang="en-US" sz="2500" dirty="0">
                <a:latin typeface="Angsana New" panose="02020603050405020304" pitchFamily="18" charset="-34"/>
                <a:cs typeface="Angsana New" panose="02020603050405020304" pitchFamily="18" charset="-34"/>
              </a:rPr>
              <a:t>: All right. Could you come in _______________ _______________ at _______________.</a:t>
            </a:r>
          </a:p>
          <a:p>
            <a:r>
              <a:rPr lang="en-US" sz="2500" b="1" dirty="0">
                <a:latin typeface="Angsana New" panose="02020603050405020304" pitchFamily="18" charset="-34"/>
                <a:cs typeface="Angsana New" panose="02020603050405020304" pitchFamily="18" charset="-34"/>
              </a:rPr>
              <a:t>Ali</a:t>
            </a:r>
            <a:r>
              <a:rPr lang="en-US" sz="2500" dirty="0">
                <a:latin typeface="Angsana New" panose="02020603050405020304" pitchFamily="18" charset="-34"/>
                <a:cs typeface="Angsana New" panose="02020603050405020304" pitchFamily="18" charset="-34"/>
              </a:rPr>
              <a:t>: Yes, I can come then. _______________ ! Should I _______________ any _______________?</a:t>
            </a:r>
          </a:p>
          <a:p>
            <a:r>
              <a:rPr lang="en-US" sz="2500" b="1" dirty="0">
                <a:latin typeface="Angsana New" panose="02020603050405020304" pitchFamily="18" charset="-34"/>
                <a:cs typeface="Angsana New" panose="02020603050405020304" pitchFamily="18" charset="-34"/>
              </a:rPr>
              <a:t>Receptionist</a:t>
            </a:r>
            <a:r>
              <a:rPr lang="en-US" sz="2500" dirty="0">
                <a:latin typeface="Angsana New" panose="02020603050405020304" pitchFamily="18" charset="-34"/>
                <a:cs typeface="Angsana New" panose="02020603050405020304" pitchFamily="18" charset="-34"/>
              </a:rPr>
              <a:t>: _______________ - just your _______________ and _______________. </a:t>
            </a:r>
          </a:p>
        </p:txBody>
      </p:sp>
      <p:sp>
        <p:nvSpPr>
          <p:cNvPr id="10" name="TextBox 9">
            <a:extLst>
              <a:ext uri="{FF2B5EF4-FFF2-40B4-BE49-F238E27FC236}">
                <a16:creationId xmlns:a16="http://schemas.microsoft.com/office/drawing/2014/main" id="{806FD9B8-5B2A-46E4-9F8A-6847B8D11D36}"/>
              </a:ext>
            </a:extLst>
          </p:cNvPr>
          <p:cNvSpPr txBox="1"/>
          <p:nvPr/>
        </p:nvSpPr>
        <p:spPr>
          <a:xfrm>
            <a:off x="8866541" y="4514302"/>
            <a:ext cx="1535430" cy="400110"/>
          </a:xfrm>
          <a:prstGeom prst="rect">
            <a:avLst/>
          </a:prstGeom>
          <a:noFill/>
        </p:spPr>
        <p:txBody>
          <a:bodyPr wrap="square">
            <a:spAutoFit/>
          </a:bodyPr>
          <a:lstStyle/>
          <a:p>
            <a:r>
              <a:rPr lang="en-US" sz="2000" b="1" dirty="0">
                <a:solidFill>
                  <a:srgbClr val="FFC000"/>
                </a:solidFill>
                <a:latin typeface="Arial" panose="020B0604020202020204" pitchFamily="34" charset="0"/>
                <a:cs typeface="Arial" panose="020B0604020202020204" pitchFamily="34" charset="0"/>
              </a:rPr>
              <a:t>afternoon</a:t>
            </a:r>
            <a:endParaRPr lang="en-US" sz="2000" b="1" dirty="0">
              <a:solidFill>
                <a:srgbClr val="FFC000"/>
              </a:solidFill>
            </a:endParaRPr>
          </a:p>
        </p:txBody>
      </p:sp>
      <p:sp>
        <p:nvSpPr>
          <p:cNvPr id="11" name="TextBox 10">
            <a:extLst>
              <a:ext uri="{FF2B5EF4-FFF2-40B4-BE49-F238E27FC236}">
                <a16:creationId xmlns:a16="http://schemas.microsoft.com/office/drawing/2014/main" id="{C6DED9D8-45FB-4692-A3D5-7E9A72C00553}"/>
              </a:ext>
            </a:extLst>
          </p:cNvPr>
          <p:cNvSpPr txBox="1"/>
          <p:nvPr/>
        </p:nvSpPr>
        <p:spPr>
          <a:xfrm>
            <a:off x="6955927" y="6127597"/>
            <a:ext cx="474725" cy="400110"/>
          </a:xfrm>
          <a:prstGeom prst="rect">
            <a:avLst/>
          </a:prstGeom>
          <a:noFill/>
        </p:spPr>
        <p:txBody>
          <a:bodyPr wrap="square">
            <a:spAutoFit/>
          </a:bodyPr>
          <a:lstStyle/>
          <a:p>
            <a:r>
              <a:rPr lang="en-US" sz="2000" b="1" dirty="0">
                <a:solidFill>
                  <a:srgbClr val="FFC000"/>
                </a:solidFill>
                <a:latin typeface="Arial" panose="020B0604020202020204" pitchFamily="34" charset="0"/>
                <a:cs typeface="Arial" panose="020B0604020202020204" pitchFamily="34" charset="0"/>
              </a:rPr>
              <a:t>ID</a:t>
            </a:r>
            <a:endParaRPr lang="en-US" sz="2000" b="1" dirty="0">
              <a:solidFill>
                <a:srgbClr val="FFC000"/>
              </a:solidFill>
            </a:endParaRPr>
          </a:p>
        </p:txBody>
      </p:sp>
      <p:sp>
        <p:nvSpPr>
          <p:cNvPr id="12" name="TextBox 11">
            <a:extLst>
              <a:ext uri="{FF2B5EF4-FFF2-40B4-BE49-F238E27FC236}">
                <a16:creationId xmlns:a16="http://schemas.microsoft.com/office/drawing/2014/main" id="{207FCA6B-2C4D-4520-8123-ECFF4D0D56B6}"/>
              </a:ext>
            </a:extLst>
          </p:cNvPr>
          <p:cNvSpPr txBox="1"/>
          <p:nvPr/>
        </p:nvSpPr>
        <p:spPr>
          <a:xfrm>
            <a:off x="1310458" y="5679735"/>
            <a:ext cx="1030223" cy="400110"/>
          </a:xfrm>
          <a:prstGeom prst="rect">
            <a:avLst/>
          </a:prstGeom>
          <a:noFill/>
        </p:spPr>
        <p:txBody>
          <a:bodyPr wrap="square">
            <a:spAutoFit/>
          </a:bodyPr>
          <a:lstStyle/>
          <a:p>
            <a:r>
              <a:rPr lang="en-US" sz="2000" b="1" dirty="0">
                <a:solidFill>
                  <a:srgbClr val="FFC000"/>
                </a:solidFill>
                <a:latin typeface="Arial" panose="020B0604020202020204" pitchFamily="34" charset="0"/>
                <a:cs typeface="Arial" panose="020B0604020202020204" pitchFamily="34" charset="0"/>
              </a:rPr>
              <a:t>money</a:t>
            </a:r>
            <a:endParaRPr lang="en-US" sz="2000" b="1" dirty="0">
              <a:solidFill>
                <a:srgbClr val="FFC000"/>
              </a:solidFill>
            </a:endParaRPr>
          </a:p>
        </p:txBody>
      </p:sp>
      <p:sp>
        <p:nvSpPr>
          <p:cNvPr id="13" name="TextBox 12">
            <a:extLst>
              <a:ext uri="{FF2B5EF4-FFF2-40B4-BE49-F238E27FC236}">
                <a16:creationId xmlns:a16="http://schemas.microsoft.com/office/drawing/2014/main" id="{A1C126FC-8FA2-46C1-A43A-3E0D072A43B6}"/>
              </a:ext>
            </a:extLst>
          </p:cNvPr>
          <p:cNvSpPr txBox="1"/>
          <p:nvPr/>
        </p:nvSpPr>
        <p:spPr>
          <a:xfrm>
            <a:off x="1108225" y="4963989"/>
            <a:ext cx="1777745" cy="400110"/>
          </a:xfrm>
          <a:prstGeom prst="rect">
            <a:avLst/>
          </a:prstGeom>
          <a:noFill/>
        </p:spPr>
        <p:txBody>
          <a:bodyPr wrap="square">
            <a:spAutoFit/>
          </a:bodyPr>
          <a:lstStyle/>
          <a:p>
            <a:r>
              <a:rPr lang="en-US" sz="2000" b="1" dirty="0">
                <a:solidFill>
                  <a:srgbClr val="FFC000"/>
                </a:solidFill>
                <a:latin typeface="Arial" panose="020B0604020202020204" pitchFamily="34" charset="0"/>
                <a:cs typeface="Arial" panose="020B0604020202020204" pitchFamily="34" charset="0"/>
              </a:rPr>
              <a:t>one o’clock</a:t>
            </a:r>
            <a:endParaRPr lang="en-US" sz="2000" b="1" dirty="0">
              <a:solidFill>
                <a:srgbClr val="FFC000"/>
              </a:solidFill>
            </a:endParaRPr>
          </a:p>
        </p:txBody>
      </p:sp>
      <p:sp>
        <p:nvSpPr>
          <p:cNvPr id="14" name="TextBox 13">
            <a:extLst>
              <a:ext uri="{FF2B5EF4-FFF2-40B4-BE49-F238E27FC236}">
                <a16:creationId xmlns:a16="http://schemas.microsoft.com/office/drawing/2014/main" id="{015A9DB2-4D3C-402A-9679-804F1525F324}"/>
              </a:ext>
            </a:extLst>
          </p:cNvPr>
          <p:cNvSpPr txBox="1"/>
          <p:nvPr/>
        </p:nvSpPr>
        <p:spPr>
          <a:xfrm>
            <a:off x="3488747" y="3414376"/>
            <a:ext cx="1535430" cy="400110"/>
          </a:xfrm>
          <a:prstGeom prst="rect">
            <a:avLst/>
          </a:prstGeom>
          <a:noFill/>
        </p:spPr>
        <p:txBody>
          <a:bodyPr wrap="square">
            <a:spAutoFit/>
          </a:bodyPr>
          <a:lstStyle/>
          <a:p>
            <a:r>
              <a:rPr lang="en-US" sz="2000" b="1" dirty="0">
                <a:solidFill>
                  <a:srgbClr val="FFC000"/>
                </a:solidFill>
                <a:latin typeface="Arial" panose="020B0604020202020204" pitchFamily="34" charset="0"/>
                <a:cs typeface="Arial" panose="020B0604020202020204" pitchFamily="34" charset="0"/>
              </a:rPr>
              <a:t>would</a:t>
            </a:r>
            <a:endParaRPr lang="en-US" sz="2000" b="1" dirty="0">
              <a:solidFill>
                <a:srgbClr val="FFC000"/>
              </a:solidFill>
            </a:endParaRPr>
          </a:p>
        </p:txBody>
      </p:sp>
      <p:sp>
        <p:nvSpPr>
          <p:cNvPr id="15" name="TextBox 14">
            <a:extLst>
              <a:ext uri="{FF2B5EF4-FFF2-40B4-BE49-F238E27FC236}">
                <a16:creationId xmlns:a16="http://schemas.microsoft.com/office/drawing/2014/main" id="{FB16876D-49A4-4168-B03C-80678581BACA}"/>
              </a:ext>
            </a:extLst>
          </p:cNvPr>
          <p:cNvSpPr txBox="1"/>
          <p:nvPr/>
        </p:nvSpPr>
        <p:spPr>
          <a:xfrm>
            <a:off x="6402653" y="4538767"/>
            <a:ext cx="1535430" cy="400110"/>
          </a:xfrm>
          <a:prstGeom prst="rect">
            <a:avLst/>
          </a:prstGeom>
          <a:noFill/>
        </p:spPr>
        <p:txBody>
          <a:bodyPr wrap="square">
            <a:spAutoFit/>
          </a:bodyPr>
          <a:lstStyle/>
          <a:p>
            <a:r>
              <a:rPr lang="en-US" sz="2000" b="1" dirty="0">
                <a:solidFill>
                  <a:srgbClr val="FFC000"/>
                </a:solidFill>
                <a:latin typeface="Arial" panose="020B0604020202020204" pitchFamily="34" charset="0"/>
                <a:cs typeface="Arial" panose="020B0604020202020204" pitchFamily="34" charset="0"/>
              </a:rPr>
              <a:t>tomorrow</a:t>
            </a:r>
            <a:endParaRPr lang="en-US" sz="2000" b="1" dirty="0">
              <a:solidFill>
                <a:srgbClr val="FFC000"/>
              </a:solidFill>
            </a:endParaRPr>
          </a:p>
        </p:txBody>
      </p:sp>
      <p:sp>
        <p:nvSpPr>
          <p:cNvPr id="16" name="TextBox 15">
            <a:extLst>
              <a:ext uri="{FF2B5EF4-FFF2-40B4-BE49-F238E27FC236}">
                <a16:creationId xmlns:a16="http://schemas.microsoft.com/office/drawing/2014/main" id="{73066901-572D-44FD-9027-36EC285A8A6F}"/>
              </a:ext>
            </a:extLst>
          </p:cNvPr>
          <p:cNvSpPr txBox="1"/>
          <p:nvPr/>
        </p:nvSpPr>
        <p:spPr>
          <a:xfrm>
            <a:off x="931634" y="3775269"/>
            <a:ext cx="1839929" cy="400110"/>
          </a:xfrm>
          <a:prstGeom prst="rect">
            <a:avLst/>
          </a:prstGeom>
          <a:noFill/>
        </p:spPr>
        <p:txBody>
          <a:bodyPr wrap="square">
            <a:spAutoFit/>
          </a:bodyPr>
          <a:lstStyle/>
          <a:p>
            <a:r>
              <a:rPr lang="en-US" sz="2000" b="1" dirty="0">
                <a:solidFill>
                  <a:srgbClr val="FFC000"/>
                </a:solidFill>
                <a:latin typeface="Arial" panose="020B0604020202020204" pitchFamily="34" charset="0"/>
                <a:cs typeface="Arial" panose="020B0604020202020204" pitchFamily="34" charset="0"/>
              </a:rPr>
              <a:t>appointment</a:t>
            </a:r>
            <a:endParaRPr lang="en-US" sz="2000" b="1" dirty="0">
              <a:solidFill>
                <a:srgbClr val="FFC000"/>
              </a:solidFill>
            </a:endParaRPr>
          </a:p>
        </p:txBody>
      </p:sp>
      <p:sp>
        <p:nvSpPr>
          <p:cNvPr id="17" name="TextBox 16">
            <a:extLst>
              <a:ext uri="{FF2B5EF4-FFF2-40B4-BE49-F238E27FC236}">
                <a16:creationId xmlns:a16="http://schemas.microsoft.com/office/drawing/2014/main" id="{DB2E6B65-896B-4F91-9E94-E13023CEA7FC}"/>
              </a:ext>
            </a:extLst>
          </p:cNvPr>
          <p:cNvSpPr txBox="1"/>
          <p:nvPr/>
        </p:nvSpPr>
        <p:spPr>
          <a:xfrm>
            <a:off x="6155139" y="4175379"/>
            <a:ext cx="1081698" cy="400110"/>
          </a:xfrm>
          <a:prstGeom prst="rect">
            <a:avLst/>
          </a:prstGeom>
          <a:noFill/>
        </p:spPr>
        <p:txBody>
          <a:bodyPr wrap="square">
            <a:spAutoFit/>
          </a:bodyPr>
          <a:lstStyle/>
          <a:p>
            <a:r>
              <a:rPr lang="en-US" sz="2000" b="1" dirty="0">
                <a:solidFill>
                  <a:srgbClr val="FFC000"/>
                </a:solidFill>
                <a:latin typeface="Arial" panose="020B0604020202020204" pitchFamily="34" charset="0"/>
                <a:cs typeface="Arial" panose="020B0604020202020204" pitchFamily="34" charset="0"/>
              </a:rPr>
              <a:t>doctor</a:t>
            </a:r>
            <a:endParaRPr lang="en-US" sz="2000" b="1" dirty="0">
              <a:solidFill>
                <a:srgbClr val="FFC000"/>
              </a:solidFill>
            </a:endParaRPr>
          </a:p>
        </p:txBody>
      </p:sp>
      <p:sp>
        <p:nvSpPr>
          <p:cNvPr id="18" name="TextBox 17">
            <a:extLst>
              <a:ext uri="{FF2B5EF4-FFF2-40B4-BE49-F238E27FC236}">
                <a16:creationId xmlns:a16="http://schemas.microsoft.com/office/drawing/2014/main" id="{17FF695E-C59A-41F7-A775-98A349C5E7D1}"/>
              </a:ext>
            </a:extLst>
          </p:cNvPr>
          <p:cNvSpPr txBox="1"/>
          <p:nvPr/>
        </p:nvSpPr>
        <p:spPr>
          <a:xfrm>
            <a:off x="4681487" y="5383152"/>
            <a:ext cx="581488" cy="400110"/>
          </a:xfrm>
          <a:prstGeom prst="rect">
            <a:avLst/>
          </a:prstGeom>
          <a:noFill/>
        </p:spPr>
        <p:txBody>
          <a:bodyPr wrap="square">
            <a:spAutoFit/>
          </a:bodyPr>
          <a:lstStyle/>
          <a:p>
            <a:r>
              <a:rPr lang="en-US" sz="2000" b="1" dirty="0">
                <a:solidFill>
                  <a:srgbClr val="FFC000"/>
                </a:solidFill>
              </a:rPr>
              <a:t>Oh</a:t>
            </a:r>
          </a:p>
        </p:txBody>
      </p:sp>
      <p:sp>
        <p:nvSpPr>
          <p:cNvPr id="19" name="TextBox 18">
            <a:extLst>
              <a:ext uri="{FF2B5EF4-FFF2-40B4-BE49-F238E27FC236}">
                <a16:creationId xmlns:a16="http://schemas.microsoft.com/office/drawing/2014/main" id="{BBC128DD-1B25-4BA4-9722-1A732F3650A1}"/>
              </a:ext>
            </a:extLst>
          </p:cNvPr>
          <p:cNvSpPr txBox="1"/>
          <p:nvPr/>
        </p:nvSpPr>
        <p:spPr>
          <a:xfrm>
            <a:off x="3351714" y="2636813"/>
            <a:ext cx="816182" cy="400110"/>
          </a:xfrm>
          <a:prstGeom prst="rect">
            <a:avLst/>
          </a:prstGeom>
          <a:noFill/>
        </p:spPr>
        <p:txBody>
          <a:bodyPr wrap="square">
            <a:spAutoFit/>
          </a:bodyPr>
          <a:lstStyle/>
          <a:p>
            <a:r>
              <a:rPr lang="en-US" sz="2000" b="1" dirty="0">
                <a:solidFill>
                  <a:srgbClr val="FFC000"/>
                </a:solidFill>
              </a:rPr>
              <a:t>think</a:t>
            </a:r>
          </a:p>
        </p:txBody>
      </p:sp>
      <p:sp>
        <p:nvSpPr>
          <p:cNvPr id="20" name="TextBox 19">
            <a:extLst>
              <a:ext uri="{FF2B5EF4-FFF2-40B4-BE49-F238E27FC236}">
                <a16:creationId xmlns:a16="http://schemas.microsoft.com/office/drawing/2014/main" id="{DD77A1CE-9A63-4228-ABA3-3155354560FE}"/>
              </a:ext>
            </a:extLst>
          </p:cNvPr>
          <p:cNvSpPr txBox="1"/>
          <p:nvPr/>
        </p:nvSpPr>
        <p:spPr>
          <a:xfrm>
            <a:off x="9285087" y="6012807"/>
            <a:ext cx="1290148" cy="707886"/>
          </a:xfrm>
          <a:prstGeom prst="rect">
            <a:avLst/>
          </a:prstGeom>
          <a:noFill/>
        </p:spPr>
        <p:txBody>
          <a:bodyPr wrap="square">
            <a:spAutoFit/>
          </a:bodyPr>
          <a:lstStyle/>
          <a:p>
            <a:r>
              <a:rPr lang="en-US" sz="2000" b="1" dirty="0">
                <a:solidFill>
                  <a:srgbClr val="FFC000"/>
                </a:solidFill>
              </a:rPr>
              <a:t>Insurance card</a:t>
            </a:r>
          </a:p>
        </p:txBody>
      </p:sp>
      <p:sp>
        <p:nvSpPr>
          <p:cNvPr id="21" name="TextBox 20">
            <a:extLst>
              <a:ext uri="{FF2B5EF4-FFF2-40B4-BE49-F238E27FC236}">
                <a16:creationId xmlns:a16="http://schemas.microsoft.com/office/drawing/2014/main" id="{63B44EAC-ED4E-4A5D-9A71-AC99CF17C5DE}"/>
              </a:ext>
            </a:extLst>
          </p:cNvPr>
          <p:cNvSpPr txBox="1"/>
          <p:nvPr/>
        </p:nvSpPr>
        <p:spPr>
          <a:xfrm>
            <a:off x="3351714" y="6079845"/>
            <a:ext cx="584115" cy="400110"/>
          </a:xfrm>
          <a:prstGeom prst="rect">
            <a:avLst/>
          </a:prstGeom>
          <a:noFill/>
        </p:spPr>
        <p:txBody>
          <a:bodyPr wrap="square">
            <a:spAutoFit/>
          </a:bodyPr>
          <a:lstStyle/>
          <a:p>
            <a:r>
              <a:rPr lang="en-US" sz="2000" b="1" dirty="0">
                <a:solidFill>
                  <a:srgbClr val="FFC000"/>
                </a:solidFill>
              </a:rPr>
              <a:t>No</a:t>
            </a:r>
          </a:p>
        </p:txBody>
      </p:sp>
      <p:sp>
        <p:nvSpPr>
          <p:cNvPr id="22" name="TextBox 21">
            <a:extLst>
              <a:ext uri="{FF2B5EF4-FFF2-40B4-BE49-F238E27FC236}">
                <a16:creationId xmlns:a16="http://schemas.microsoft.com/office/drawing/2014/main" id="{E2D4068C-B8A2-42AD-8DE2-3213F988276E}"/>
              </a:ext>
            </a:extLst>
          </p:cNvPr>
          <p:cNvSpPr txBox="1"/>
          <p:nvPr/>
        </p:nvSpPr>
        <p:spPr>
          <a:xfrm>
            <a:off x="1417480" y="3042986"/>
            <a:ext cx="816181" cy="400110"/>
          </a:xfrm>
          <a:prstGeom prst="rect">
            <a:avLst/>
          </a:prstGeom>
          <a:noFill/>
        </p:spPr>
        <p:txBody>
          <a:bodyPr wrap="square">
            <a:spAutoFit/>
          </a:bodyPr>
          <a:lstStyle/>
          <a:p>
            <a:r>
              <a:rPr lang="en-US" sz="2000" b="1" dirty="0">
                <a:solidFill>
                  <a:srgbClr val="FFC000"/>
                </a:solidFill>
              </a:rPr>
              <a:t>awful</a:t>
            </a:r>
          </a:p>
        </p:txBody>
      </p:sp>
      <p:sp>
        <p:nvSpPr>
          <p:cNvPr id="23" name="TextBox 22">
            <a:extLst>
              <a:ext uri="{FF2B5EF4-FFF2-40B4-BE49-F238E27FC236}">
                <a16:creationId xmlns:a16="http://schemas.microsoft.com/office/drawing/2014/main" id="{8518C757-FF4B-4BA2-9280-0CC8C6728DA7}"/>
              </a:ext>
            </a:extLst>
          </p:cNvPr>
          <p:cNvSpPr txBox="1"/>
          <p:nvPr/>
        </p:nvSpPr>
        <p:spPr>
          <a:xfrm>
            <a:off x="5802197" y="3408294"/>
            <a:ext cx="600456" cy="400110"/>
          </a:xfrm>
          <a:prstGeom prst="rect">
            <a:avLst/>
          </a:prstGeom>
          <a:noFill/>
        </p:spPr>
        <p:txBody>
          <a:bodyPr wrap="square">
            <a:spAutoFit/>
          </a:bodyPr>
          <a:lstStyle/>
          <a:p>
            <a:r>
              <a:rPr lang="en-US" sz="2000" b="1" dirty="0">
                <a:solidFill>
                  <a:srgbClr val="FFC000"/>
                </a:solidFill>
              </a:rPr>
              <a:t>like</a:t>
            </a:r>
          </a:p>
        </p:txBody>
      </p:sp>
      <p:sp>
        <p:nvSpPr>
          <p:cNvPr id="24" name="TextBox 23">
            <a:extLst>
              <a:ext uri="{FF2B5EF4-FFF2-40B4-BE49-F238E27FC236}">
                <a16:creationId xmlns:a16="http://schemas.microsoft.com/office/drawing/2014/main" id="{AD19B765-4DED-44BC-943E-9C4764144BE5}"/>
              </a:ext>
            </a:extLst>
          </p:cNvPr>
          <p:cNvSpPr txBox="1"/>
          <p:nvPr/>
        </p:nvSpPr>
        <p:spPr>
          <a:xfrm>
            <a:off x="6611802" y="2697426"/>
            <a:ext cx="581488" cy="400110"/>
          </a:xfrm>
          <a:prstGeom prst="rect">
            <a:avLst/>
          </a:prstGeom>
          <a:noFill/>
        </p:spPr>
        <p:txBody>
          <a:bodyPr wrap="square">
            <a:spAutoFit/>
          </a:bodyPr>
          <a:lstStyle/>
          <a:p>
            <a:r>
              <a:rPr lang="en-US" sz="2000" b="1" dirty="0">
                <a:solidFill>
                  <a:srgbClr val="FFC000"/>
                </a:solidFill>
              </a:rPr>
              <a:t>flu</a:t>
            </a:r>
          </a:p>
        </p:txBody>
      </p:sp>
      <p:sp>
        <p:nvSpPr>
          <p:cNvPr id="25" name="TextBox 24">
            <a:extLst>
              <a:ext uri="{FF2B5EF4-FFF2-40B4-BE49-F238E27FC236}">
                <a16:creationId xmlns:a16="http://schemas.microsoft.com/office/drawing/2014/main" id="{0F39FB1C-AB66-47A8-94C5-9844997DF9E1}"/>
              </a:ext>
            </a:extLst>
          </p:cNvPr>
          <p:cNvSpPr txBox="1"/>
          <p:nvPr/>
        </p:nvSpPr>
        <p:spPr>
          <a:xfrm>
            <a:off x="5385478" y="2276550"/>
            <a:ext cx="766654" cy="400110"/>
          </a:xfrm>
          <a:prstGeom prst="rect">
            <a:avLst/>
          </a:prstGeom>
          <a:noFill/>
        </p:spPr>
        <p:txBody>
          <a:bodyPr wrap="square">
            <a:spAutoFit/>
          </a:bodyPr>
          <a:lstStyle/>
          <a:p>
            <a:r>
              <a:rPr lang="en-US" sz="2000" b="1" dirty="0">
                <a:solidFill>
                  <a:srgbClr val="FFC000"/>
                </a:solidFill>
              </a:rPr>
              <a:t>help</a:t>
            </a:r>
          </a:p>
        </p:txBody>
      </p:sp>
      <p:sp>
        <p:nvSpPr>
          <p:cNvPr id="26" name="TextBox 25">
            <a:extLst>
              <a:ext uri="{FF2B5EF4-FFF2-40B4-BE49-F238E27FC236}">
                <a16:creationId xmlns:a16="http://schemas.microsoft.com/office/drawing/2014/main" id="{1E96FC72-D3C5-4298-A3DD-C00A0F30FD55}"/>
              </a:ext>
            </a:extLst>
          </p:cNvPr>
          <p:cNvSpPr txBox="1"/>
          <p:nvPr/>
        </p:nvSpPr>
        <p:spPr>
          <a:xfrm>
            <a:off x="2837666" y="4227244"/>
            <a:ext cx="600456" cy="400110"/>
          </a:xfrm>
          <a:prstGeom prst="rect">
            <a:avLst/>
          </a:prstGeom>
          <a:noFill/>
        </p:spPr>
        <p:txBody>
          <a:bodyPr wrap="square">
            <a:spAutoFit/>
          </a:bodyPr>
          <a:lstStyle/>
          <a:p>
            <a:r>
              <a:rPr lang="en-US" sz="2000" b="1" dirty="0">
                <a:solidFill>
                  <a:srgbClr val="FFC000"/>
                </a:solidFill>
              </a:rPr>
              <a:t>like</a:t>
            </a:r>
          </a:p>
        </p:txBody>
      </p:sp>
      <p:sp>
        <p:nvSpPr>
          <p:cNvPr id="31" name="TextBox 30">
            <a:extLst>
              <a:ext uri="{FF2B5EF4-FFF2-40B4-BE49-F238E27FC236}">
                <a16:creationId xmlns:a16="http://schemas.microsoft.com/office/drawing/2014/main" id="{AAB739E4-4C56-4F7A-A41A-F59611182A03}"/>
              </a:ext>
            </a:extLst>
          </p:cNvPr>
          <p:cNvSpPr txBox="1"/>
          <p:nvPr/>
        </p:nvSpPr>
        <p:spPr>
          <a:xfrm>
            <a:off x="8521857" y="5338719"/>
            <a:ext cx="1035940" cy="400110"/>
          </a:xfrm>
          <a:prstGeom prst="rect">
            <a:avLst/>
          </a:prstGeom>
          <a:noFill/>
        </p:spPr>
        <p:txBody>
          <a:bodyPr wrap="square">
            <a:spAutoFit/>
          </a:bodyPr>
          <a:lstStyle/>
          <a:p>
            <a:r>
              <a:rPr lang="en-US" sz="2000" b="1" dirty="0">
                <a:solidFill>
                  <a:srgbClr val="FFC000"/>
                </a:solidFill>
              </a:rPr>
              <a:t>bring</a:t>
            </a:r>
          </a:p>
        </p:txBody>
      </p:sp>
    </p:spTree>
    <p:extLst>
      <p:ext uri="{BB962C8B-B14F-4D97-AF65-F5344CB8AC3E}">
        <p14:creationId xmlns:p14="http://schemas.microsoft.com/office/powerpoint/2010/main" val="572757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2"/>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1"/>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1"/>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14" grpId="0"/>
      <p:bldP spid="15" grpId="0"/>
      <p:bldP spid="16" grpId="0"/>
      <p:bldP spid="17" grpId="0"/>
      <p:bldP spid="18" grpId="0"/>
      <p:bldP spid="19" grpId="0"/>
      <p:bldP spid="20" grpId="0"/>
      <p:bldP spid="21" grpId="0"/>
      <p:bldP spid="22" grpId="0"/>
      <p:bldP spid="23" grpId="0"/>
      <p:bldP spid="24" grpId="0"/>
      <p:bldP spid="25" grpId="0"/>
      <p:bldP spid="26" grpId="0"/>
      <p:bldP spid="3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FE20FED-2D41-4CD6-9371-221947D92D82}"/>
              </a:ext>
            </a:extLst>
          </p:cNvPr>
          <p:cNvSpPr>
            <a:spLocks noGrp="1"/>
          </p:cNvSpPr>
          <p:nvPr>
            <p:ph type="sldNum" sz="quarter" idx="14"/>
          </p:nvPr>
        </p:nvSpPr>
        <p:spPr/>
        <p:txBody>
          <a:bodyPr/>
          <a:lstStyle/>
          <a:p>
            <a:r>
              <a:rPr lang="en-US" noProof="0"/>
              <a:t>page </a:t>
            </a:r>
            <a:fld id="{19B51A1E-902D-48AF-9020-955120F399B6}" type="slidenum">
              <a:rPr lang="en-US" b="1" i="1" noProof="0" smtClean="0"/>
              <a:pPr/>
              <a:t>15</a:t>
            </a:fld>
            <a:endParaRPr lang="en-US" b="1" i="1" noProof="0" dirty="0"/>
          </a:p>
        </p:txBody>
      </p:sp>
      <p:sp>
        <p:nvSpPr>
          <p:cNvPr id="4" name="Title 1">
            <a:extLst>
              <a:ext uri="{FF2B5EF4-FFF2-40B4-BE49-F238E27FC236}">
                <a16:creationId xmlns:a16="http://schemas.microsoft.com/office/drawing/2014/main" id="{CC49F14A-9503-44FE-8D1F-CC5E888395C1}"/>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Listening for Reduction </a:t>
            </a:r>
          </a:p>
        </p:txBody>
      </p:sp>
      <p:sp>
        <p:nvSpPr>
          <p:cNvPr id="2" name="TextBox 1">
            <a:hlinkClick r:id="rId4" action="ppaction://hlinkfile"/>
            <a:extLst>
              <a:ext uri="{FF2B5EF4-FFF2-40B4-BE49-F238E27FC236}">
                <a16:creationId xmlns:a16="http://schemas.microsoft.com/office/drawing/2014/main" id="{5DC6177A-2D3C-4FD5-962A-D3783F69E6E7}"/>
              </a:ext>
            </a:extLst>
          </p:cNvPr>
          <p:cNvSpPr txBox="1"/>
          <p:nvPr/>
        </p:nvSpPr>
        <p:spPr>
          <a:xfrm>
            <a:off x="432000" y="982980"/>
            <a:ext cx="10143235" cy="461665"/>
          </a:xfrm>
          <a:prstGeom prst="rect">
            <a:avLst/>
          </a:prstGeom>
          <a:noFill/>
        </p:spPr>
        <p:txBody>
          <a:bodyPr wrap="square" rtlCol="0">
            <a:spAutoFit/>
          </a:bodyPr>
          <a:lstStyle/>
          <a:p>
            <a:r>
              <a:rPr lang="en-US" sz="2400" b="1" dirty="0">
                <a:solidFill>
                  <a:srgbClr val="FFC000"/>
                </a:solidFill>
              </a:rPr>
              <a:t>Listen and circle the letter or the sentence that you hear. </a:t>
            </a:r>
          </a:p>
        </p:txBody>
      </p:sp>
      <p:graphicFrame>
        <p:nvGraphicFramePr>
          <p:cNvPr id="8" name="Table 8">
            <a:extLst>
              <a:ext uri="{FF2B5EF4-FFF2-40B4-BE49-F238E27FC236}">
                <a16:creationId xmlns:a16="http://schemas.microsoft.com/office/drawing/2014/main" id="{AFC53E28-A2C1-46D0-B380-DDE45D7800E9}"/>
              </a:ext>
            </a:extLst>
          </p:cNvPr>
          <p:cNvGraphicFramePr>
            <a:graphicFrameLocks noGrp="1"/>
          </p:cNvGraphicFramePr>
          <p:nvPr>
            <p:extLst>
              <p:ext uri="{D42A27DB-BD31-4B8C-83A1-F6EECF244321}">
                <p14:modId xmlns:p14="http://schemas.microsoft.com/office/powerpoint/2010/main" val="1461814919"/>
              </p:ext>
            </p:extLst>
          </p:nvPr>
        </p:nvGraphicFramePr>
        <p:xfrm>
          <a:off x="510541" y="1536978"/>
          <a:ext cx="10064694" cy="2499360"/>
        </p:xfrm>
        <a:graphic>
          <a:graphicData uri="http://schemas.openxmlformats.org/drawingml/2006/table">
            <a:tbl>
              <a:tblPr firstRow="1" bandRow="1">
                <a:tableStyleId>{BC89EF96-8CEA-46FF-86C4-4CE0E7609802}</a:tableStyleId>
              </a:tblPr>
              <a:tblGrid>
                <a:gridCol w="753212">
                  <a:extLst>
                    <a:ext uri="{9D8B030D-6E8A-4147-A177-3AD203B41FA5}">
                      <a16:colId xmlns:a16="http://schemas.microsoft.com/office/drawing/2014/main" val="1981943280"/>
                    </a:ext>
                  </a:extLst>
                </a:gridCol>
                <a:gridCol w="4698955">
                  <a:extLst>
                    <a:ext uri="{9D8B030D-6E8A-4147-A177-3AD203B41FA5}">
                      <a16:colId xmlns:a16="http://schemas.microsoft.com/office/drawing/2014/main" val="3254196681"/>
                    </a:ext>
                  </a:extLst>
                </a:gridCol>
                <a:gridCol w="4612527">
                  <a:extLst>
                    <a:ext uri="{9D8B030D-6E8A-4147-A177-3AD203B41FA5}">
                      <a16:colId xmlns:a16="http://schemas.microsoft.com/office/drawing/2014/main" val="3787105784"/>
                    </a:ext>
                  </a:extLst>
                </a:gridCol>
              </a:tblGrid>
              <a:tr h="370840">
                <a:tc>
                  <a:txBody>
                    <a:bodyPr/>
                    <a:lstStyle/>
                    <a:p>
                      <a:r>
                        <a:rPr lang="en-US" sz="2000" b="0" dirty="0">
                          <a:latin typeface="Arial" panose="020B0604020202020204" pitchFamily="34" charset="0"/>
                          <a:cs typeface="Arial" panose="020B0604020202020204" pitchFamily="34" charset="0"/>
                        </a:rPr>
                        <a:t>1</a:t>
                      </a:r>
                    </a:p>
                  </a:txBody>
                  <a:tcPr/>
                </a:tc>
                <a:tc>
                  <a:txBody>
                    <a:bodyPr/>
                    <a:lstStyle/>
                    <a:p>
                      <a:r>
                        <a:rPr lang="en-US" sz="2000" b="0" dirty="0">
                          <a:latin typeface="Arial" panose="020B0604020202020204" pitchFamily="34" charset="0"/>
                          <a:cs typeface="Arial" panose="020B0604020202020204" pitchFamily="34" charset="0"/>
                        </a:rPr>
                        <a:t>a. Can I help you?</a:t>
                      </a:r>
                    </a:p>
                  </a:txBody>
                  <a:tcPr/>
                </a:tc>
                <a:tc>
                  <a:txBody>
                    <a:bodyPr/>
                    <a:lstStyle/>
                    <a:p>
                      <a:r>
                        <a:rPr lang="en-US" sz="2000" b="0" dirty="0">
                          <a:latin typeface="Arial" panose="020B0604020202020204" pitchFamily="34" charset="0"/>
                          <a:cs typeface="Arial" panose="020B0604020202020204" pitchFamily="34" charset="0"/>
                        </a:rPr>
                        <a:t>b. </a:t>
                      </a:r>
                      <a:r>
                        <a:rPr lang="en-US" sz="2000" b="0" dirty="0" err="1">
                          <a:latin typeface="Arial" panose="020B0604020202020204" pitchFamily="34" charset="0"/>
                          <a:cs typeface="Arial" panose="020B0604020202020204" pitchFamily="34" charset="0"/>
                        </a:rPr>
                        <a:t>C’n</a:t>
                      </a:r>
                      <a:r>
                        <a:rPr lang="en-US" sz="2000" b="0" dirty="0">
                          <a:latin typeface="Arial" panose="020B0604020202020204" pitchFamily="34" charset="0"/>
                          <a:cs typeface="Arial" panose="020B0604020202020204" pitchFamily="34" charset="0"/>
                        </a:rPr>
                        <a:t>* I help you?</a:t>
                      </a:r>
                    </a:p>
                  </a:txBody>
                  <a:tcPr/>
                </a:tc>
                <a:extLst>
                  <a:ext uri="{0D108BD9-81ED-4DB2-BD59-A6C34878D82A}">
                    <a16:rowId xmlns:a16="http://schemas.microsoft.com/office/drawing/2014/main" val="1594354289"/>
                  </a:ext>
                </a:extLst>
              </a:tr>
              <a:tr h="370840">
                <a:tc>
                  <a:txBody>
                    <a:bodyPr/>
                    <a:lstStyle/>
                    <a:p>
                      <a:r>
                        <a:rPr lang="en-US" sz="2000" b="0" dirty="0">
                          <a:latin typeface="Arial" panose="020B0604020202020204" pitchFamily="34" charset="0"/>
                          <a:cs typeface="Arial" panose="020B0604020202020204" pitchFamily="34" charset="0"/>
                        </a:rPr>
                        <a:t>2.</a:t>
                      </a:r>
                    </a:p>
                  </a:txBody>
                  <a:tcPr/>
                </a:tc>
                <a:tc>
                  <a:txBody>
                    <a:bodyPr/>
                    <a:lstStyle/>
                    <a:p>
                      <a:r>
                        <a:rPr lang="en-US" sz="2000" b="0" dirty="0">
                          <a:latin typeface="Arial" panose="020B0604020202020204" pitchFamily="34" charset="0"/>
                          <a:cs typeface="Arial" panose="020B0604020202020204" pitchFamily="34" charset="0"/>
                        </a:rPr>
                        <a:t>a. Would you like to make an appointment?</a:t>
                      </a:r>
                    </a:p>
                  </a:txBody>
                  <a:tcPr/>
                </a:tc>
                <a:tc>
                  <a:txBody>
                    <a:bodyPr/>
                    <a:lstStyle/>
                    <a:p>
                      <a:r>
                        <a:rPr lang="en-US" sz="2000" b="0" dirty="0">
                          <a:latin typeface="Arial" panose="020B0604020202020204" pitchFamily="34" charset="0"/>
                          <a:cs typeface="Arial" panose="020B0604020202020204" pitchFamily="34" charset="0"/>
                        </a:rPr>
                        <a:t>b. </a:t>
                      </a:r>
                      <a:r>
                        <a:rPr lang="en-US" sz="2000" b="0" dirty="0" err="1">
                          <a:latin typeface="Arial" panose="020B0604020202020204" pitchFamily="34" charset="0"/>
                          <a:cs typeface="Arial" panose="020B0604020202020204" pitchFamily="34" charset="0"/>
                        </a:rPr>
                        <a:t>Wudja</a:t>
                      </a:r>
                      <a:r>
                        <a:rPr lang="en-US" sz="2000" b="0" dirty="0">
                          <a:latin typeface="Arial" panose="020B0604020202020204" pitchFamily="34" charset="0"/>
                          <a:cs typeface="Arial" panose="020B0604020202020204" pitchFamily="34" charset="0"/>
                        </a:rPr>
                        <a:t>* like to make an appointment?</a:t>
                      </a:r>
                    </a:p>
                  </a:txBody>
                  <a:tcPr/>
                </a:tc>
                <a:extLst>
                  <a:ext uri="{0D108BD9-81ED-4DB2-BD59-A6C34878D82A}">
                    <a16:rowId xmlns:a16="http://schemas.microsoft.com/office/drawing/2014/main" val="167495519"/>
                  </a:ext>
                </a:extLst>
              </a:tr>
              <a:tr h="370840">
                <a:tc>
                  <a:txBody>
                    <a:bodyPr/>
                    <a:lstStyle/>
                    <a:p>
                      <a:r>
                        <a:rPr lang="en-US" sz="2000" b="0" dirty="0">
                          <a:latin typeface="Arial" panose="020B0604020202020204" pitchFamily="34" charset="0"/>
                          <a:cs typeface="Arial" panose="020B0604020202020204" pitchFamily="34" charset="0"/>
                        </a:rPr>
                        <a:t>3</a:t>
                      </a:r>
                    </a:p>
                  </a:txBody>
                  <a:tcPr/>
                </a:tc>
                <a:tc>
                  <a:txBody>
                    <a:bodyPr/>
                    <a:lstStyle/>
                    <a:p>
                      <a:r>
                        <a:rPr lang="en-US" sz="2000" b="0" dirty="0">
                          <a:latin typeface="Arial" panose="020B0604020202020204" pitchFamily="34" charset="0"/>
                          <a:cs typeface="Arial" panose="020B0604020202020204" pitchFamily="34" charset="0"/>
                        </a:rPr>
                        <a:t>a. Could you come in tomorrow afternoon at one?</a:t>
                      </a:r>
                    </a:p>
                  </a:txBody>
                  <a:tcPr/>
                </a:tc>
                <a:tc>
                  <a:txBody>
                    <a:bodyPr/>
                    <a:lstStyle/>
                    <a:p>
                      <a:r>
                        <a:rPr lang="en-US" sz="2000" b="0" dirty="0">
                          <a:latin typeface="Arial" panose="020B0604020202020204" pitchFamily="34" charset="0"/>
                          <a:cs typeface="Arial" panose="020B0604020202020204" pitchFamily="34" charset="0"/>
                        </a:rPr>
                        <a:t>b. </a:t>
                      </a:r>
                      <a:r>
                        <a:rPr lang="en-US" sz="2000" b="0" dirty="0" err="1">
                          <a:latin typeface="Arial" panose="020B0604020202020204" pitchFamily="34" charset="0"/>
                          <a:cs typeface="Arial" panose="020B0604020202020204" pitchFamily="34" charset="0"/>
                        </a:rPr>
                        <a:t>Cudja</a:t>
                      </a:r>
                      <a:r>
                        <a:rPr lang="en-US" sz="2000" b="0" dirty="0">
                          <a:latin typeface="Arial" panose="020B0604020202020204" pitchFamily="34" charset="0"/>
                          <a:cs typeface="Arial" panose="020B0604020202020204" pitchFamily="34" charset="0"/>
                        </a:rPr>
                        <a:t>* come in tomorrow afternoon at one?</a:t>
                      </a:r>
                    </a:p>
                  </a:txBody>
                  <a:tcPr/>
                </a:tc>
                <a:extLst>
                  <a:ext uri="{0D108BD9-81ED-4DB2-BD59-A6C34878D82A}">
                    <a16:rowId xmlns:a16="http://schemas.microsoft.com/office/drawing/2014/main" val="4100917377"/>
                  </a:ext>
                </a:extLst>
              </a:tr>
              <a:tr h="370840">
                <a:tc>
                  <a:txBody>
                    <a:bodyPr/>
                    <a:lstStyle/>
                    <a:p>
                      <a:r>
                        <a:rPr lang="en-US" sz="2000" b="0" dirty="0">
                          <a:latin typeface="Arial" panose="020B0604020202020204" pitchFamily="34" charset="0"/>
                          <a:cs typeface="Arial" panose="020B0604020202020204" pitchFamily="34" charset="0"/>
                        </a:rPr>
                        <a:t>4</a:t>
                      </a:r>
                    </a:p>
                  </a:txBody>
                  <a:tcPr/>
                </a:tc>
                <a:tc>
                  <a:txBody>
                    <a:bodyPr/>
                    <a:lstStyle/>
                    <a:p>
                      <a:r>
                        <a:rPr lang="en-US" sz="2000" b="0" dirty="0">
                          <a:latin typeface="Arial" panose="020B0604020202020204" pitchFamily="34" charset="0"/>
                          <a:cs typeface="Arial" panose="020B0604020202020204" pitchFamily="34" charset="0"/>
                        </a:rPr>
                        <a:t>a. No – Just your ID </a:t>
                      </a:r>
                      <a:r>
                        <a:rPr lang="en-US" sz="2000" b="0" dirty="0" smtClean="0">
                          <a:latin typeface="Arial" panose="020B0604020202020204" pitchFamily="34" charset="0"/>
                          <a:cs typeface="Arial" panose="020B0604020202020204" pitchFamily="34" charset="0"/>
                        </a:rPr>
                        <a:t>and insurance card. </a:t>
                      </a:r>
                      <a:endParaRPr lang="en-US" sz="2000" b="0" dirty="0">
                        <a:latin typeface="Arial" panose="020B0604020202020204" pitchFamily="34" charset="0"/>
                        <a:cs typeface="Arial" panose="020B0604020202020204" pitchFamily="34" charset="0"/>
                      </a:endParaRPr>
                    </a:p>
                  </a:txBody>
                  <a:tcPr/>
                </a:tc>
                <a:tc>
                  <a:txBody>
                    <a:bodyPr/>
                    <a:lstStyle/>
                    <a:p>
                      <a:r>
                        <a:rPr lang="en-US" sz="2000" b="0" dirty="0">
                          <a:latin typeface="Arial" panose="020B0604020202020204" pitchFamily="34" charset="0"/>
                          <a:cs typeface="Arial" panose="020B0604020202020204" pitchFamily="34" charset="0"/>
                        </a:rPr>
                        <a:t>b. No – </a:t>
                      </a:r>
                      <a:r>
                        <a:rPr lang="en-US" sz="2000" b="0" dirty="0" err="1">
                          <a:latin typeface="Arial" panose="020B0604020202020204" pitchFamily="34" charset="0"/>
                          <a:cs typeface="Arial" panose="020B0604020202020204" pitchFamily="34" charset="0"/>
                        </a:rPr>
                        <a:t>Justcher</a:t>
                      </a:r>
                      <a:r>
                        <a:rPr lang="en-US" sz="2000" b="0" dirty="0">
                          <a:latin typeface="Arial" panose="020B0604020202020204" pitchFamily="34" charset="0"/>
                          <a:cs typeface="Arial" panose="020B0604020202020204" pitchFamily="34" charset="0"/>
                        </a:rPr>
                        <a:t>* ID ‘n* insurance card. </a:t>
                      </a:r>
                    </a:p>
                  </a:txBody>
                  <a:tcPr/>
                </a:tc>
                <a:extLst>
                  <a:ext uri="{0D108BD9-81ED-4DB2-BD59-A6C34878D82A}">
                    <a16:rowId xmlns:a16="http://schemas.microsoft.com/office/drawing/2014/main" val="2342730439"/>
                  </a:ext>
                </a:extLst>
              </a:tr>
            </a:tbl>
          </a:graphicData>
        </a:graphic>
      </p:graphicFrame>
      <p:sp>
        <p:nvSpPr>
          <p:cNvPr id="6" name="Oval 5">
            <a:extLst>
              <a:ext uri="{FF2B5EF4-FFF2-40B4-BE49-F238E27FC236}">
                <a16:creationId xmlns:a16="http://schemas.microsoft.com/office/drawing/2014/main" id="{6AFF7642-82CA-46D4-A9F0-3733346FAAB8}"/>
              </a:ext>
            </a:extLst>
          </p:cNvPr>
          <p:cNvSpPr/>
          <p:nvPr/>
        </p:nvSpPr>
        <p:spPr>
          <a:xfrm>
            <a:off x="5834109" y="1526419"/>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6AD68A5F-1125-438B-9CA2-9D2473C74A87}"/>
              </a:ext>
            </a:extLst>
          </p:cNvPr>
          <p:cNvSpPr/>
          <p:nvPr/>
        </p:nvSpPr>
        <p:spPr>
          <a:xfrm>
            <a:off x="1216241" y="1931986"/>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0" name="Oval 9">
            <a:extLst>
              <a:ext uri="{FF2B5EF4-FFF2-40B4-BE49-F238E27FC236}">
                <a16:creationId xmlns:a16="http://schemas.microsoft.com/office/drawing/2014/main" id="{19F2A17B-7AA8-4BF5-93E7-F559C6D8C466}"/>
              </a:ext>
            </a:extLst>
          </p:cNvPr>
          <p:cNvSpPr/>
          <p:nvPr/>
        </p:nvSpPr>
        <p:spPr>
          <a:xfrm>
            <a:off x="1216241" y="3316525"/>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1" name="Oval 10">
            <a:extLst>
              <a:ext uri="{FF2B5EF4-FFF2-40B4-BE49-F238E27FC236}">
                <a16:creationId xmlns:a16="http://schemas.microsoft.com/office/drawing/2014/main" id="{E379B7FD-7B33-43E0-964C-75294D9A41C2}"/>
              </a:ext>
            </a:extLst>
          </p:cNvPr>
          <p:cNvSpPr/>
          <p:nvPr/>
        </p:nvSpPr>
        <p:spPr>
          <a:xfrm>
            <a:off x="5848905" y="2661760"/>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7" name="Track No0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48905" y="4128671"/>
            <a:ext cx="406400" cy="406400"/>
          </a:xfrm>
          <a:prstGeom prst="rect">
            <a:avLst/>
          </a:prstGeom>
        </p:spPr>
      </p:pic>
    </p:spTree>
    <p:extLst>
      <p:ext uri="{BB962C8B-B14F-4D97-AF65-F5344CB8AC3E}">
        <p14:creationId xmlns:p14="http://schemas.microsoft.com/office/powerpoint/2010/main" val="323619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9" restart="whenNotActive" fill="hold" evtFilter="cancelBubble" nodeType="interactiveSeq">
                <p:stCondLst>
                  <p:cond evt="onClick" delay="0">
                    <p:tgtEl>
                      <p:spTgt spid="7"/>
                    </p:tgtEl>
                  </p:cond>
                </p:stCondLst>
                <p:endSync evt="end" delay="0">
                  <p:rtn val="all"/>
                </p:endSync>
                <p:childTnLst>
                  <p:par>
                    <p:cTn id="20" fill="hold">
                      <p:stCondLst>
                        <p:cond delay="0"/>
                      </p:stCondLst>
                      <p:childTnLst>
                        <p:par>
                          <p:cTn id="21" fill="hold">
                            <p:stCondLst>
                              <p:cond delay="0"/>
                            </p:stCondLst>
                            <p:childTnLst>
                              <p:par>
                                <p:cTn id="22" presetID="1" presetClass="mediacall" presetSubtype="0" fill="hold" nodeType="clickEffect">
                                  <p:stCondLst>
                                    <p:cond delay="0"/>
                                  </p:stCondLst>
                                  <p:childTnLst>
                                    <p:cmd type="call" cmd="playFrom(0.0)">
                                      <p:cBhvr>
                                        <p:cTn id="23" dur="35944" fill="hold"/>
                                        <p:tgtEl>
                                          <p:spTgt spid="7"/>
                                        </p:tgtEl>
                                      </p:cBhvr>
                                    </p:cmd>
                                  </p:childTnLst>
                                </p:cTn>
                              </p:par>
                            </p:childTnLst>
                          </p:cTn>
                        </p:par>
                      </p:childTnLst>
                    </p:cTn>
                  </p:par>
                </p:childTnLst>
              </p:cTn>
              <p:nextCondLst>
                <p:cond evt="onClick" delay="0">
                  <p:tgtEl>
                    <p:spTgt spid="7"/>
                  </p:tgtEl>
                </p:cond>
              </p:nextCondLst>
            </p:seq>
            <p:audio>
              <p:cMediaNode vol="80000">
                <p:cTn id="24" fill="hold" display="0">
                  <p:stCondLst>
                    <p:cond delay="indefinite"/>
                  </p:stCondLst>
                  <p:endCondLst>
                    <p:cond evt="onStopAudio" delay="0">
                      <p:tgtEl>
                        <p:sldTgt/>
                      </p:tgtEl>
                    </p:cond>
                  </p:endCondLst>
                </p:cTn>
                <p:tgtEl>
                  <p:spTgt spid="7"/>
                </p:tgtEl>
              </p:cMediaNode>
            </p:audio>
          </p:childTnLst>
        </p:cTn>
      </p:par>
    </p:tnLst>
    <p:bldLst>
      <p:bldP spid="6" grpId="0" animBg="1"/>
      <p:bldP spid="9" grpId="0" animBg="1"/>
      <p:bldP spid="10"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428C29B-5AB7-4478-A55B-564C3683AD25}"/>
              </a:ext>
            </a:extLst>
          </p:cNvPr>
          <p:cNvSpPr>
            <a:spLocks noGrp="1"/>
          </p:cNvSpPr>
          <p:nvPr>
            <p:ph type="sldNum" sz="quarter" idx="12"/>
          </p:nvPr>
        </p:nvSpPr>
        <p:spPr/>
        <p:txBody>
          <a:bodyPr/>
          <a:lstStyle/>
          <a:p>
            <a:r>
              <a:rPr lang="en-US" noProof="0"/>
              <a:t>page </a:t>
            </a:r>
            <a:fld id="{19B51A1E-902D-48AF-9020-955120F399B6}" type="slidenum">
              <a:rPr lang="en-US" b="1" i="1" noProof="0" smtClean="0"/>
              <a:pPr/>
              <a:t>16</a:t>
            </a:fld>
            <a:endParaRPr lang="en-US" b="1" i="1" noProof="0" dirty="0"/>
          </a:p>
        </p:txBody>
      </p:sp>
      <p:sp>
        <p:nvSpPr>
          <p:cNvPr id="4" name="Content Placeholder 3">
            <a:extLst>
              <a:ext uri="{FF2B5EF4-FFF2-40B4-BE49-F238E27FC236}">
                <a16:creationId xmlns:a16="http://schemas.microsoft.com/office/drawing/2014/main" id="{C0F48EC7-5BC9-494A-A6B6-67CF74825285}"/>
              </a:ext>
            </a:extLst>
          </p:cNvPr>
          <p:cNvSpPr>
            <a:spLocks noGrp="1"/>
          </p:cNvSpPr>
          <p:nvPr>
            <p:ph idx="13"/>
          </p:nvPr>
        </p:nvSpPr>
        <p:spPr>
          <a:xfrm>
            <a:off x="470101" y="1704780"/>
            <a:ext cx="4444800" cy="2728844"/>
          </a:xfrm>
        </p:spPr>
        <p:txBody>
          <a:bodyPr/>
          <a:lstStyle/>
          <a:p>
            <a:pPr marL="0" indent="0">
              <a:lnSpc>
                <a:spcPct val="150000"/>
              </a:lnSpc>
              <a:buNone/>
            </a:pPr>
            <a:r>
              <a:rPr lang="en-US" dirty="0"/>
              <a:t>You will hear </a:t>
            </a:r>
            <a:r>
              <a:rPr lang="en-US" b="1" dirty="0"/>
              <a:t>five</a:t>
            </a:r>
            <a:r>
              <a:rPr lang="en-US" dirty="0"/>
              <a:t> telephone calls. Listen to question for each call: Who is the speaker calling? </a:t>
            </a:r>
          </a:p>
          <a:p>
            <a:pPr marL="0" indent="0">
              <a:lnSpc>
                <a:spcPct val="150000"/>
              </a:lnSpc>
              <a:buNone/>
            </a:pPr>
            <a:r>
              <a:rPr lang="en-US" dirty="0"/>
              <a:t>Write the number of each call in the blanks below. </a:t>
            </a:r>
          </a:p>
        </p:txBody>
      </p:sp>
      <p:sp>
        <p:nvSpPr>
          <p:cNvPr id="5" name="Title 4">
            <a:extLst>
              <a:ext uri="{FF2B5EF4-FFF2-40B4-BE49-F238E27FC236}">
                <a16:creationId xmlns:a16="http://schemas.microsoft.com/office/drawing/2014/main" id="{7155A39C-BE07-48E3-A1C7-89B129C36E87}"/>
              </a:ext>
            </a:extLst>
          </p:cNvPr>
          <p:cNvSpPr>
            <a:spLocks noGrp="1"/>
          </p:cNvSpPr>
          <p:nvPr>
            <p:ph type="ctrTitle"/>
          </p:nvPr>
        </p:nvSpPr>
        <p:spPr>
          <a:xfrm>
            <a:off x="5611144" y="466353"/>
            <a:ext cx="5085650" cy="720000"/>
          </a:xfrm>
        </p:spPr>
        <p:txBody>
          <a:bodyPr/>
          <a:lstStyle/>
          <a:p>
            <a:pPr algn="ctr"/>
            <a:r>
              <a:rPr lang="en-US" dirty="0">
                <a:hlinkClick r:id="rId4" action="ppaction://hlinkfile"/>
              </a:rPr>
              <a:t>Context clue</a:t>
            </a:r>
            <a:endParaRPr lang="en-US" dirty="0"/>
          </a:p>
        </p:txBody>
      </p:sp>
      <p:sp>
        <p:nvSpPr>
          <p:cNvPr id="6" name="Subtitle 5">
            <a:extLst>
              <a:ext uri="{FF2B5EF4-FFF2-40B4-BE49-F238E27FC236}">
                <a16:creationId xmlns:a16="http://schemas.microsoft.com/office/drawing/2014/main" id="{DDB82A17-7722-4F29-A7F9-0F3D6D23AE92}"/>
              </a:ext>
            </a:extLst>
          </p:cNvPr>
          <p:cNvSpPr>
            <a:spLocks noGrp="1"/>
          </p:cNvSpPr>
          <p:nvPr>
            <p:ph type="subTitle" idx="1"/>
          </p:nvPr>
        </p:nvSpPr>
        <p:spPr>
          <a:xfrm>
            <a:off x="5611144" y="1796220"/>
            <a:ext cx="5085650" cy="2728844"/>
          </a:xfrm>
        </p:spPr>
        <p:txBody>
          <a:bodyPr/>
          <a:lstStyle/>
          <a:p>
            <a:pPr algn="ctr"/>
            <a:r>
              <a:rPr lang="en-US" dirty="0"/>
              <a:t>_______ The dental clinic</a:t>
            </a:r>
          </a:p>
          <a:p>
            <a:pPr algn="ctr"/>
            <a:r>
              <a:rPr lang="en-US" dirty="0"/>
              <a:t>_______  The eye clinic</a:t>
            </a:r>
          </a:p>
          <a:p>
            <a:pPr algn="ctr"/>
            <a:r>
              <a:rPr lang="en-US" dirty="0"/>
              <a:t>_______  The fire department</a:t>
            </a:r>
          </a:p>
          <a:p>
            <a:pPr algn="ctr"/>
            <a:r>
              <a:rPr lang="en-US" dirty="0"/>
              <a:t>_______ The health clinic</a:t>
            </a:r>
          </a:p>
          <a:p>
            <a:pPr algn="ctr"/>
            <a:r>
              <a:rPr lang="en-US" dirty="0"/>
              <a:t>_______  The police department</a:t>
            </a:r>
          </a:p>
        </p:txBody>
      </p:sp>
      <p:sp>
        <p:nvSpPr>
          <p:cNvPr id="2" name="TextBox 1">
            <a:extLst>
              <a:ext uri="{FF2B5EF4-FFF2-40B4-BE49-F238E27FC236}">
                <a16:creationId xmlns:a16="http://schemas.microsoft.com/office/drawing/2014/main" id="{E6BCCA4F-4FC5-4EFA-8D09-91A298895DCD}"/>
              </a:ext>
            </a:extLst>
          </p:cNvPr>
          <p:cNvSpPr txBox="1"/>
          <p:nvPr/>
        </p:nvSpPr>
        <p:spPr>
          <a:xfrm>
            <a:off x="7031115" y="2965141"/>
            <a:ext cx="319596" cy="584775"/>
          </a:xfrm>
          <a:prstGeom prst="rect">
            <a:avLst/>
          </a:prstGeom>
          <a:noFill/>
        </p:spPr>
        <p:txBody>
          <a:bodyPr wrap="square" rtlCol="0">
            <a:spAutoFit/>
          </a:bodyPr>
          <a:lstStyle/>
          <a:p>
            <a:r>
              <a:rPr lang="en-US" sz="3200" dirty="0">
                <a:solidFill>
                  <a:srgbClr val="FFC000"/>
                </a:solidFill>
                <a:latin typeface="Arial" panose="020B0604020202020204" pitchFamily="34" charset="0"/>
                <a:cs typeface="Arial" panose="020B0604020202020204" pitchFamily="34" charset="0"/>
              </a:rPr>
              <a:t>1</a:t>
            </a:r>
          </a:p>
        </p:txBody>
      </p:sp>
      <p:sp>
        <p:nvSpPr>
          <p:cNvPr id="7" name="TextBox 6">
            <a:extLst>
              <a:ext uri="{FF2B5EF4-FFF2-40B4-BE49-F238E27FC236}">
                <a16:creationId xmlns:a16="http://schemas.microsoft.com/office/drawing/2014/main" id="{67B1F210-087D-4A7D-8498-5475AF642A38}"/>
              </a:ext>
            </a:extLst>
          </p:cNvPr>
          <p:cNvSpPr txBox="1"/>
          <p:nvPr/>
        </p:nvSpPr>
        <p:spPr>
          <a:xfrm>
            <a:off x="6957505" y="1503518"/>
            <a:ext cx="319596" cy="584775"/>
          </a:xfrm>
          <a:prstGeom prst="rect">
            <a:avLst/>
          </a:prstGeom>
          <a:noFill/>
        </p:spPr>
        <p:txBody>
          <a:bodyPr wrap="square" rtlCol="0">
            <a:spAutoFit/>
          </a:bodyPr>
          <a:lstStyle/>
          <a:p>
            <a:r>
              <a:rPr lang="en-US" sz="3200" dirty="0">
                <a:solidFill>
                  <a:srgbClr val="FFC000"/>
                </a:solidFill>
                <a:latin typeface="Arial" panose="020B0604020202020204" pitchFamily="34" charset="0"/>
                <a:cs typeface="Arial" panose="020B0604020202020204" pitchFamily="34" charset="0"/>
              </a:rPr>
              <a:t>3</a:t>
            </a:r>
          </a:p>
        </p:txBody>
      </p:sp>
      <p:sp>
        <p:nvSpPr>
          <p:cNvPr id="8" name="TextBox 7">
            <a:extLst>
              <a:ext uri="{FF2B5EF4-FFF2-40B4-BE49-F238E27FC236}">
                <a16:creationId xmlns:a16="http://schemas.microsoft.com/office/drawing/2014/main" id="{CE07470A-2B86-445E-99E7-CF02FE1F3E80}"/>
              </a:ext>
            </a:extLst>
          </p:cNvPr>
          <p:cNvSpPr txBox="1"/>
          <p:nvPr/>
        </p:nvSpPr>
        <p:spPr>
          <a:xfrm>
            <a:off x="6606210" y="3444500"/>
            <a:ext cx="319596" cy="584775"/>
          </a:xfrm>
          <a:prstGeom prst="rect">
            <a:avLst/>
          </a:prstGeom>
          <a:noFill/>
        </p:spPr>
        <p:txBody>
          <a:bodyPr wrap="square" rtlCol="0">
            <a:spAutoFit/>
          </a:bodyPr>
          <a:lstStyle/>
          <a:p>
            <a:r>
              <a:rPr lang="en-US" sz="3200" dirty="0">
                <a:solidFill>
                  <a:srgbClr val="FFC000"/>
                </a:solidFill>
                <a:latin typeface="Arial" panose="020B0604020202020204" pitchFamily="34" charset="0"/>
                <a:cs typeface="Arial" panose="020B0604020202020204" pitchFamily="34" charset="0"/>
              </a:rPr>
              <a:t>2</a:t>
            </a:r>
          </a:p>
        </p:txBody>
      </p:sp>
      <p:sp>
        <p:nvSpPr>
          <p:cNvPr id="9" name="TextBox 8">
            <a:extLst>
              <a:ext uri="{FF2B5EF4-FFF2-40B4-BE49-F238E27FC236}">
                <a16:creationId xmlns:a16="http://schemas.microsoft.com/office/drawing/2014/main" id="{66BE018E-3855-4D3A-B5EE-A5F51594E5B3}"/>
              </a:ext>
            </a:extLst>
          </p:cNvPr>
          <p:cNvSpPr txBox="1"/>
          <p:nvPr/>
        </p:nvSpPr>
        <p:spPr>
          <a:xfrm>
            <a:off x="6766008" y="2542245"/>
            <a:ext cx="319596" cy="584775"/>
          </a:xfrm>
          <a:prstGeom prst="rect">
            <a:avLst/>
          </a:prstGeom>
          <a:noFill/>
        </p:spPr>
        <p:txBody>
          <a:bodyPr wrap="square" rtlCol="0">
            <a:spAutoFit/>
          </a:bodyPr>
          <a:lstStyle/>
          <a:p>
            <a:r>
              <a:rPr lang="en-US" sz="3200" dirty="0">
                <a:solidFill>
                  <a:srgbClr val="FFC000"/>
                </a:solidFill>
                <a:latin typeface="Arial" panose="020B0604020202020204" pitchFamily="34" charset="0"/>
                <a:cs typeface="Arial" panose="020B0604020202020204" pitchFamily="34" charset="0"/>
              </a:rPr>
              <a:t>4</a:t>
            </a:r>
          </a:p>
        </p:txBody>
      </p:sp>
      <p:sp>
        <p:nvSpPr>
          <p:cNvPr id="10" name="TextBox 9">
            <a:extLst>
              <a:ext uri="{FF2B5EF4-FFF2-40B4-BE49-F238E27FC236}">
                <a16:creationId xmlns:a16="http://schemas.microsoft.com/office/drawing/2014/main" id="{8871F50E-3999-43B0-9C1D-E72A716253D8}"/>
              </a:ext>
            </a:extLst>
          </p:cNvPr>
          <p:cNvSpPr txBox="1"/>
          <p:nvPr/>
        </p:nvSpPr>
        <p:spPr>
          <a:xfrm>
            <a:off x="7031115" y="2075432"/>
            <a:ext cx="319596" cy="584775"/>
          </a:xfrm>
          <a:prstGeom prst="rect">
            <a:avLst/>
          </a:prstGeom>
          <a:noFill/>
        </p:spPr>
        <p:txBody>
          <a:bodyPr wrap="square" rtlCol="0">
            <a:spAutoFit/>
          </a:bodyPr>
          <a:lstStyle/>
          <a:p>
            <a:r>
              <a:rPr lang="en-US" sz="3200" dirty="0">
                <a:solidFill>
                  <a:srgbClr val="FFC000"/>
                </a:solidFill>
                <a:latin typeface="Arial" panose="020B0604020202020204" pitchFamily="34" charset="0"/>
                <a:cs typeface="Arial" panose="020B0604020202020204" pitchFamily="34" charset="0"/>
              </a:rPr>
              <a:t>5</a:t>
            </a:r>
          </a:p>
        </p:txBody>
      </p:sp>
      <p:pic>
        <p:nvPicPr>
          <p:cNvPr id="11" name="Track No1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796146" y="4860637"/>
            <a:ext cx="406400" cy="406400"/>
          </a:xfrm>
          <a:prstGeom prst="rect">
            <a:avLst/>
          </a:prstGeom>
        </p:spPr>
      </p:pic>
    </p:spTree>
    <p:extLst>
      <p:ext uri="{BB962C8B-B14F-4D97-AF65-F5344CB8AC3E}">
        <p14:creationId xmlns:p14="http://schemas.microsoft.com/office/powerpoint/2010/main" val="920999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3" restart="whenNotActive" fill="hold" evtFilter="cancelBubble" nodeType="interactiveSeq">
                <p:stCondLst>
                  <p:cond evt="onClick" delay="0">
                    <p:tgtEl>
                      <p:spTgt spid="11"/>
                    </p:tgtEl>
                  </p:cond>
                </p:stCondLst>
                <p:endSync evt="end" delay="0">
                  <p:rtn val="all"/>
                </p:endSync>
                <p:childTnLst>
                  <p:par>
                    <p:cTn id="24" fill="hold">
                      <p:stCondLst>
                        <p:cond delay="0"/>
                      </p:stCondLst>
                      <p:childTnLst>
                        <p:par>
                          <p:cTn id="25" fill="hold">
                            <p:stCondLst>
                              <p:cond delay="0"/>
                            </p:stCondLst>
                            <p:childTnLst>
                              <p:par>
                                <p:cTn id="26" presetID="1" presetClass="mediacall" presetSubtype="0" fill="hold" nodeType="clickEffect">
                                  <p:stCondLst>
                                    <p:cond delay="0"/>
                                  </p:stCondLst>
                                  <p:childTnLst>
                                    <p:cmd type="call" cmd="playFrom(0.0)">
                                      <p:cBhvr>
                                        <p:cTn id="27" dur="231836" fill="hold"/>
                                        <p:tgtEl>
                                          <p:spTgt spid="11"/>
                                        </p:tgtEl>
                                      </p:cBhvr>
                                    </p:cmd>
                                  </p:childTnLst>
                                </p:cTn>
                              </p:par>
                            </p:childTnLst>
                          </p:cTn>
                        </p:par>
                      </p:childTnLst>
                    </p:cTn>
                  </p:par>
                </p:childTnLst>
              </p:cTn>
              <p:nextCondLst>
                <p:cond evt="onClick" delay="0">
                  <p:tgtEl>
                    <p:spTgt spid="11"/>
                  </p:tgtEl>
                </p:cond>
              </p:nextCondLst>
            </p:seq>
            <p:audio>
              <p:cMediaNode vol="80000">
                <p:cTn id="28" fill="hold" display="0">
                  <p:stCondLst>
                    <p:cond delay="indefinite"/>
                  </p:stCondLst>
                  <p:endCondLst>
                    <p:cond evt="onStopAudio" delay="0">
                      <p:tgtEl>
                        <p:sldTgt/>
                      </p:tgtEl>
                    </p:cond>
                  </p:endCondLst>
                </p:cTn>
                <p:tgtEl>
                  <p:spTgt spid="11"/>
                </p:tgtEl>
              </p:cMediaNode>
            </p:audio>
          </p:childTnLst>
        </p:cTn>
      </p:par>
    </p:tnLst>
    <p:bldLst>
      <p:bldP spid="2" grpId="0"/>
      <p:bldP spid="7" grpId="0"/>
      <p:bldP spid="8" grpId="0"/>
      <p:bldP spid="9"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E5F004-173A-4CAC-A9B8-CFF1D420850D}"/>
              </a:ext>
            </a:extLst>
          </p:cNvPr>
          <p:cNvSpPr>
            <a:spLocks noGrp="1"/>
          </p:cNvSpPr>
          <p:nvPr>
            <p:ph type="ctrTitle"/>
          </p:nvPr>
        </p:nvSpPr>
        <p:spPr>
          <a:xfrm>
            <a:off x="2326924" y="603512"/>
            <a:ext cx="7647656" cy="1141467"/>
          </a:xfrm>
          <a:solidFill>
            <a:schemeClr val="bg1"/>
          </a:solidFill>
        </p:spPr>
        <p:txBody>
          <a:bodyPr/>
          <a:lstStyle/>
          <a:p>
            <a:pPr algn="ctr"/>
            <a:r>
              <a:rPr lang="en-US" b="1" dirty="0">
                <a:solidFill>
                  <a:srgbClr val="002060"/>
                </a:solidFill>
              </a:rPr>
              <a:t>LISTENING TO INSTRUCTION</a:t>
            </a:r>
          </a:p>
        </p:txBody>
      </p:sp>
      <p:sp>
        <p:nvSpPr>
          <p:cNvPr id="4" name="Subtitle 3">
            <a:extLst>
              <a:ext uri="{FF2B5EF4-FFF2-40B4-BE49-F238E27FC236}">
                <a16:creationId xmlns:a16="http://schemas.microsoft.com/office/drawing/2014/main" id="{FE73104E-0033-4FE2-BE10-A08A1CA25CE5}"/>
              </a:ext>
            </a:extLst>
          </p:cNvPr>
          <p:cNvSpPr>
            <a:spLocks noGrp="1"/>
          </p:cNvSpPr>
          <p:nvPr>
            <p:ph type="subTitle" idx="1"/>
          </p:nvPr>
        </p:nvSpPr>
        <p:spPr>
          <a:xfrm>
            <a:off x="2326924" y="2145390"/>
            <a:ext cx="5085650" cy="691666"/>
          </a:xfrm>
        </p:spPr>
        <p:txBody>
          <a:bodyPr/>
          <a:lstStyle/>
          <a:p>
            <a:pPr marL="457200" indent="-457200" algn="just">
              <a:buAutoNum type="arabicPeriod"/>
            </a:pPr>
            <a:r>
              <a:rPr lang="en-US" sz="3200" dirty="0">
                <a:latin typeface="Agency FB" panose="020B0503020202020204" pitchFamily="34" charset="0"/>
              </a:rPr>
              <a:t>Do you ever get sick?</a:t>
            </a:r>
          </a:p>
          <a:p>
            <a:pPr marL="457200" indent="-457200" algn="just">
              <a:buAutoNum type="arabicPeriod"/>
            </a:pPr>
            <a:r>
              <a:rPr lang="en-US" sz="3200" dirty="0">
                <a:latin typeface="Agency FB" panose="020B0503020202020204" pitchFamily="34" charset="0"/>
              </a:rPr>
              <a:t>What do you do when you are sick? </a:t>
            </a:r>
          </a:p>
        </p:txBody>
      </p:sp>
    </p:spTree>
    <p:extLst>
      <p:ext uri="{BB962C8B-B14F-4D97-AF65-F5344CB8AC3E}">
        <p14:creationId xmlns:p14="http://schemas.microsoft.com/office/powerpoint/2010/main" val="3343766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428CE34-9B47-407F-8E4B-5CC237C91DDF}"/>
              </a:ext>
            </a:extLst>
          </p:cNvPr>
          <p:cNvSpPr>
            <a:spLocks noGrp="1"/>
          </p:cNvSpPr>
          <p:nvPr>
            <p:ph idx="1"/>
          </p:nvPr>
        </p:nvSpPr>
        <p:spPr/>
        <p:txBody>
          <a:bodyPr/>
          <a:lstStyle/>
          <a:p>
            <a:r>
              <a:rPr lang="en-US" sz="4000" dirty="0">
                <a:solidFill>
                  <a:srgbClr val="FFC000"/>
                </a:solidFill>
              </a:rPr>
              <a:t>Nouns</a:t>
            </a:r>
          </a:p>
          <a:p>
            <a:pPr>
              <a:buFontTx/>
              <a:buChar char="-"/>
            </a:pPr>
            <a:r>
              <a:rPr lang="en-US" sz="2400" dirty="0"/>
              <a:t>cavity</a:t>
            </a:r>
          </a:p>
          <a:p>
            <a:pPr>
              <a:buFontTx/>
              <a:buChar char="-"/>
            </a:pPr>
            <a:r>
              <a:rPr lang="en-US" sz="2400" dirty="0"/>
              <a:t>(dental) cleaning</a:t>
            </a:r>
          </a:p>
          <a:p>
            <a:pPr>
              <a:buFontTx/>
              <a:buChar char="-"/>
            </a:pPr>
            <a:r>
              <a:rPr lang="en-US" sz="2400" dirty="0"/>
              <a:t>checkup</a:t>
            </a:r>
          </a:p>
          <a:p>
            <a:pPr>
              <a:buFontTx/>
              <a:buChar char="-"/>
            </a:pPr>
            <a:r>
              <a:rPr lang="en-US" sz="2400" dirty="0"/>
              <a:t>(eye) exam</a:t>
            </a:r>
          </a:p>
          <a:p>
            <a:pPr>
              <a:buFontTx/>
              <a:buChar char="-"/>
            </a:pPr>
            <a:r>
              <a:rPr lang="en-US" sz="2400" dirty="0"/>
              <a:t>aspirin</a:t>
            </a:r>
          </a:p>
          <a:p>
            <a:pPr>
              <a:buFontTx/>
              <a:buChar char="-"/>
            </a:pPr>
            <a:r>
              <a:rPr lang="en-US" sz="2400" dirty="0"/>
              <a:t>(a) cold</a:t>
            </a:r>
          </a:p>
          <a:p>
            <a:pPr>
              <a:buFontTx/>
              <a:buChar char="-"/>
            </a:pPr>
            <a:r>
              <a:rPr lang="en-US" sz="2400" dirty="0"/>
              <a:t>drugstore</a:t>
            </a:r>
          </a:p>
          <a:p>
            <a:pPr>
              <a:buFontTx/>
              <a:buChar char="-"/>
            </a:pPr>
            <a:r>
              <a:rPr lang="en-US" sz="2400" dirty="0"/>
              <a:t>fever</a:t>
            </a:r>
          </a:p>
        </p:txBody>
      </p:sp>
      <p:sp>
        <p:nvSpPr>
          <p:cNvPr id="3" name="Text Placeholder 2">
            <a:extLst>
              <a:ext uri="{FF2B5EF4-FFF2-40B4-BE49-F238E27FC236}">
                <a16:creationId xmlns:a16="http://schemas.microsoft.com/office/drawing/2014/main" id="{964EEC64-3F30-4383-BAC7-42898E4595C5}"/>
              </a:ext>
            </a:extLst>
          </p:cNvPr>
          <p:cNvSpPr>
            <a:spLocks noGrp="1"/>
          </p:cNvSpPr>
          <p:nvPr>
            <p:ph type="body" sz="quarter" idx="12"/>
          </p:nvPr>
        </p:nvSpPr>
        <p:spPr/>
        <p:txBody>
          <a:bodyPr/>
          <a:lstStyle/>
          <a:p>
            <a:r>
              <a:rPr lang="en-US" sz="4000" dirty="0">
                <a:solidFill>
                  <a:srgbClr val="FFC000"/>
                </a:solidFill>
              </a:rPr>
              <a:t>Verb</a:t>
            </a:r>
          </a:p>
          <a:p>
            <a:pPr>
              <a:buFontTx/>
              <a:buChar char="-"/>
            </a:pPr>
            <a:r>
              <a:rPr lang="en-US" sz="2400" dirty="0"/>
              <a:t>take your temperature</a:t>
            </a:r>
          </a:p>
          <a:p>
            <a:pPr>
              <a:buFontTx/>
              <a:buChar char="-"/>
            </a:pPr>
            <a:r>
              <a:rPr lang="en-US" sz="2400" dirty="0"/>
              <a:t>ache</a:t>
            </a:r>
          </a:p>
          <a:p>
            <a:pPr>
              <a:buFontTx/>
              <a:buChar char="-"/>
            </a:pPr>
            <a:r>
              <a:rPr lang="en-US" sz="2400" dirty="0"/>
              <a:t>cough</a:t>
            </a:r>
          </a:p>
          <a:p>
            <a:pPr>
              <a:buFontTx/>
              <a:buChar char="-"/>
            </a:pPr>
            <a:r>
              <a:rPr lang="en-US" sz="2400" dirty="0"/>
              <a:t>sneeze </a:t>
            </a:r>
          </a:p>
        </p:txBody>
      </p:sp>
      <p:sp>
        <p:nvSpPr>
          <p:cNvPr id="4" name="Text Placeholder 3">
            <a:extLst>
              <a:ext uri="{FF2B5EF4-FFF2-40B4-BE49-F238E27FC236}">
                <a16:creationId xmlns:a16="http://schemas.microsoft.com/office/drawing/2014/main" id="{0860D049-C207-4BF3-983C-BF3DB4939E60}"/>
              </a:ext>
            </a:extLst>
          </p:cNvPr>
          <p:cNvSpPr>
            <a:spLocks noGrp="1"/>
          </p:cNvSpPr>
          <p:nvPr>
            <p:ph type="body" sz="quarter" idx="13"/>
          </p:nvPr>
        </p:nvSpPr>
        <p:spPr/>
        <p:txBody>
          <a:bodyPr/>
          <a:lstStyle/>
          <a:p>
            <a:r>
              <a:rPr lang="en-US" sz="4000" dirty="0">
                <a:solidFill>
                  <a:srgbClr val="FFC000"/>
                </a:solidFill>
              </a:rPr>
              <a:t>Adjectives</a:t>
            </a:r>
          </a:p>
          <a:p>
            <a:pPr marL="0" indent="0">
              <a:buNone/>
            </a:pPr>
            <a:r>
              <a:rPr lang="en-US" dirty="0"/>
              <a:t>- </a:t>
            </a:r>
            <a:r>
              <a:rPr lang="en-US" sz="2400" dirty="0"/>
              <a:t>stolen</a:t>
            </a:r>
          </a:p>
        </p:txBody>
      </p:sp>
      <p:sp>
        <p:nvSpPr>
          <p:cNvPr id="6" name="Slide Number Placeholder 5">
            <a:extLst>
              <a:ext uri="{FF2B5EF4-FFF2-40B4-BE49-F238E27FC236}">
                <a16:creationId xmlns:a16="http://schemas.microsoft.com/office/drawing/2014/main" id="{D653C95F-ACD0-4601-98FC-21799149140B}"/>
              </a:ext>
            </a:extLst>
          </p:cNvPr>
          <p:cNvSpPr>
            <a:spLocks noGrp="1"/>
          </p:cNvSpPr>
          <p:nvPr>
            <p:ph type="sldNum" sz="quarter" idx="15"/>
          </p:nvPr>
        </p:nvSpPr>
        <p:spPr/>
        <p:txBody>
          <a:bodyPr/>
          <a:lstStyle/>
          <a:p>
            <a:r>
              <a:rPr lang="en-US" noProof="0"/>
              <a:t>page </a:t>
            </a:r>
            <a:fld id="{19B51A1E-902D-48AF-9020-955120F399B6}" type="slidenum">
              <a:rPr lang="en-US" b="1" i="1" noProof="0" smtClean="0"/>
              <a:pPr/>
              <a:t>18</a:t>
            </a:fld>
            <a:endParaRPr lang="en-US" b="1" i="1" noProof="0" dirty="0"/>
          </a:p>
        </p:txBody>
      </p:sp>
      <p:sp>
        <p:nvSpPr>
          <p:cNvPr id="7" name="Title 1">
            <a:extLst>
              <a:ext uri="{FF2B5EF4-FFF2-40B4-BE49-F238E27FC236}">
                <a16:creationId xmlns:a16="http://schemas.microsoft.com/office/drawing/2014/main" id="{97E35F7B-68A1-4EB0-A56E-58731F5466DC}"/>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Listening to Instructions</a:t>
            </a:r>
          </a:p>
        </p:txBody>
      </p:sp>
    </p:spTree>
    <p:extLst>
      <p:ext uri="{BB962C8B-B14F-4D97-AF65-F5344CB8AC3E}">
        <p14:creationId xmlns:p14="http://schemas.microsoft.com/office/powerpoint/2010/main" val="26732683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A4F2417-FE95-4D84-AF9D-1FD1A55B0DE6}"/>
              </a:ext>
            </a:extLst>
          </p:cNvPr>
          <p:cNvSpPr>
            <a:spLocks noGrp="1"/>
          </p:cNvSpPr>
          <p:nvPr>
            <p:ph type="sldNum" sz="quarter" idx="14"/>
          </p:nvPr>
        </p:nvSpPr>
        <p:spPr/>
        <p:txBody>
          <a:bodyPr/>
          <a:lstStyle/>
          <a:p>
            <a:r>
              <a:rPr lang="en-US" noProof="0"/>
              <a:t>page </a:t>
            </a:r>
            <a:fld id="{19B51A1E-902D-48AF-9020-955120F399B6}" type="slidenum">
              <a:rPr lang="en-US" b="1" i="1" noProof="0" smtClean="0"/>
              <a:pPr/>
              <a:t>19</a:t>
            </a:fld>
            <a:endParaRPr lang="en-US" b="1" i="1" noProof="0" dirty="0"/>
          </a:p>
        </p:txBody>
      </p:sp>
      <p:sp>
        <p:nvSpPr>
          <p:cNvPr id="4" name="Title 1">
            <a:extLst>
              <a:ext uri="{FF2B5EF4-FFF2-40B4-BE49-F238E27FC236}">
                <a16:creationId xmlns:a16="http://schemas.microsoft.com/office/drawing/2014/main" id="{08EF7996-B86A-4FC3-8741-01D8B77E5681}"/>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Listening for the Main Idea</a:t>
            </a:r>
          </a:p>
        </p:txBody>
      </p:sp>
      <p:sp>
        <p:nvSpPr>
          <p:cNvPr id="5" name="TextBox 4">
            <a:extLst>
              <a:ext uri="{FF2B5EF4-FFF2-40B4-BE49-F238E27FC236}">
                <a16:creationId xmlns:a16="http://schemas.microsoft.com/office/drawing/2014/main" id="{8F5E773A-34ED-48F2-B8B1-DE40428852A3}"/>
              </a:ext>
            </a:extLst>
          </p:cNvPr>
          <p:cNvSpPr txBox="1"/>
          <p:nvPr/>
        </p:nvSpPr>
        <p:spPr>
          <a:xfrm>
            <a:off x="431999" y="884300"/>
            <a:ext cx="10143235" cy="523220"/>
          </a:xfrm>
          <a:prstGeom prst="rect">
            <a:avLst/>
          </a:prstGeom>
          <a:noFill/>
        </p:spPr>
        <p:txBody>
          <a:bodyPr wrap="square" rtlCol="0">
            <a:spAutoFit/>
          </a:bodyPr>
          <a:lstStyle/>
          <a:p>
            <a:r>
              <a:rPr lang="en-US" sz="2800" b="1" dirty="0">
                <a:solidFill>
                  <a:srgbClr val="FF9933"/>
                </a:solidFill>
                <a:latin typeface="Angsana New" panose="02020603050405020304" pitchFamily="18" charset="-34"/>
                <a:cs typeface="Angsana New" panose="02020603050405020304" pitchFamily="18" charset="-34"/>
                <a:hlinkClick r:id="rId4" action="ppaction://hlinkfile"/>
              </a:rPr>
              <a:t>Listen to the doctor’s advice. Cross out the incorrect words in the sentence next to each photo</a:t>
            </a:r>
            <a:r>
              <a:rPr lang="en-US" sz="2800" b="1" dirty="0">
                <a:solidFill>
                  <a:srgbClr val="FF9933"/>
                </a:solidFill>
                <a:latin typeface="Angsana New" panose="02020603050405020304" pitchFamily="18" charset="-34"/>
                <a:cs typeface="Angsana New" panose="02020603050405020304" pitchFamily="18" charset="-34"/>
              </a:rPr>
              <a:t>.</a:t>
            </a:r>
          </a:p>
        </p:txBody>
      </p:sp>
      <p:pic>
        <p:nvPicPr>
          <p:cNvPr id="7" name="Picture 6">
            <a:extLst>
              <a:ext uri="{FF2B5EF4-FFF2-40B4-BE49-F238E27FC236}">
                <a16:creationId xmlns:a16="http://schemas.microsoft.com/office/drawing/2014/main" id="{073D582E-2657-4720-87FD-899D3DEFCCF1}"/>
              </a:ext>
            </a:extLst>
          </p:cNvPr>
          <p:cNvPicPr>
            <a:picLocks noChangeAspect="1"/>
          </p:cNvPicPr>
          <p:nvPr/>
        </p:nvPicPr>
        <p:blipFill>
          <a:blip r:embed="rId5"/>
          <a:stretch>
            <a:fillRect/>
          </a:stretch>
        </p:blipFill>
        <p:spPr>
          <a:xfrm>
            <a:off x="586133" y="2019890"/>
            <a:ext cx="2568432" cy="2126551"/>
          </a:xfrm>
          <a:prstGeom prst="rect">
            <a:avLst/>
          </a:prstGeom>
        </p:spPr>
      </p:pic>
      <p:sp>
        <p:nvSpPr>
          <p:cNvPr id="8" name="TextBox 7">
            <a:extLst>
              <a:ext uri="{FF2B5EF4-FFF2-40B4-BE49-F238E27FC236}">
                <a16:creationId xmlns:a16="http://schemas.microsoft.com/office/drawing/2014/main" id="{338848B7-73C5-4E37-B79D-22DE755C3D6A}"/>
              </a:ext>
            </a:extLst>
          </p:cNvPr>
          <p:cNvSpPr txBox="1"/>
          <p:nvPr/>
        </p:nvSpPr>
        <p:spPr>
          <a:xfrm>
            <a:off x="3179435" y="1640907"/>
            <a:ext cx="5501640" cy="4708981"/>
          </a:xfrm>
          <a:prstGeom prst="rect">
            <a:avLst/>
          </a:prstGeom>
          <a:noFill/>
        </p:spPr>
        <p:txBody>
          <a:bodyPr wrap="square" rtlCol="0">
            <a:spAutoFit/>
          </a:bodyPr>
          <a:lstStyle/>
          <a:p>
            <a:pPr marL="342900" indent="-342900" algn="just">
              <a:buAutoNum type="arabicPeriod"/>
            </a:pPr>
            <a:r>
              <a:rPr lang="en-US" sz="2000" dirty="0">
                <a:latin typeface="Arial" panose="020B0604020202020204" pitchFamily="34" charset="0"/>
                <a:cs typeface="Arial" panose="020B0604020202020204" pitchFamily="34" charset="0"/>
              </a:rPr>
              <a:t>You should (go to school/ stay in bed) and (exercise/ rest) as much as possible.</a:t>
            </a:r>
          </a:p>
          <a:p>
            <a:pPr marL="342900" indent="-342900" algn="just">
              <a:buFontTx/>
              <a:buAutoNum type="arabicPeriod"/>
            </a:pPr>
            <a:r>
              <a:rPr lang="en-US" sz="2000" dirty="0">
                <a:latin typeface="Arial" panose="020B0604020202020204" pitchFamily="34" charset="0"/>
                <a:cs typeface="Arial" panose="020B0604020202020204" pitchFamily="34" charset="0"/>
              </a:rPr>
              <a:t>You can take (two aspirin/four aspirin) (four times/two times) a day. That will help the fever and the aches and pains. </a:t>
            </a:r>
          </a:p>
          <a:p>
            <a:pPr marL="342900" indent="-342900" algn="just">
              <a:buFontTx/>
              <a:buAutoNum type="arabicPeriod"/>
            </a:pPr>
            <a:r>
              <a:rPr lang="en-US" sz="2000" dirty="0">
                <a:latin typeface="Arial" panose="020B0604020202020204" pitchFamily="34" charset="0"/>
                <a:cs typeface="Arial" panose="020B0604020202020204" pitchFamily="34" charset="0"/>
              </a:rPr>
              <a:t>Be sure to (drink plenty of fluids/ eat plenty of fruits). Fruit juice and (coffee/ hot tea) are the best. </a:t>
            </a:r>
          </a:p>
          <a:p>
            <a:pPr marL="342900" indent="-342900" algn="just">
              <a:buFontTx/>
              <a:buAutoNum type="arabicPeriod"/>
            </a:pPr>
            <a:r>
              <a:rPr lang="en-US" sz="2000" dirty="0">
                <a:latin typeface="Arial" panose="020B0604020202020204" pitchFamily="34" charset="0"/>
                <a:cs typeface="Arial" panose="020B0604020202020204" pitchFamily="34" charset="0"/>
              </a:rPr>
              <a:t>Here’s a prescription for some (cold/ cough) medicine. You can take it to any (department store/ drugstore).</a:t>
            </a:r>
          </a:p>
          <a:p>
            <a:pPr marL="342900" indent="-342900" algn="just">
              <a:buFontTx/>
              <a:buAutoNum type="arabicPeriod"/>
            </a:pPr>
            <a:r>
              <a:rPr lang="en-US" sz="2000" dirty="0">
                <a:latin typeface="Arial" panose="020B0604020202020204" pitchFamily="34" charset="0"/>
                <a:cs typeface="Arial" panose="020B0604020202020204" pitchFamily="34" charset="0"/>
              </a:rPr>
              <a:t>Be sure to take your medicine (when you feel bad/ with your meals) because it might (upset your stomach/ upset your mother.)</a:t>
            </a:r>
          </a:p>
          <a:p>
            <a:pPr marL="342900" indent="-342900" algn="just">
              <a:buAutoNum type="arabicPeriod"/>
            </a:pPr>
            <a:endParaRPr lang="en-US" sz="2000" dirty="0">
              <a:latin typeface="Arial" panose="020B0604020202020204" pitchFamily="34" charset="0"/>
              <a:cs typeface="Arial" panose="020B0604020202020204" pitchFamily="34" charset="0"/>
            </a:endParaRPr>
          </a:p>
        </p:txBody>
      </p:sp>
      <p:pic>
        <p:nvPicPr>
          <p:cNvPr id="10" name="Picture 9">
            <a:extLst>
              <a:ext uri="{FF2B5EF4-FFF2-40B4-BE49-F238E27FC236}">
                <a16:creationId xmlns:a16="http://schemas.microsoft.com/office/drawing/2014/main" id="{DED5385A-4DD2-4535-B552-A78C0A3E14E1}"/>
              </a:ext>
            </a:extLst>
          </p:cNvPr>
          <p:cNvPicPr>
            <a:picLocks noChangeAspect="1"/>
          </p:cNvPicPr>
          <p:nvPr/>
        </p:nvPicPr>
        <p:blipFill>
          <a:blip r:embed="rId6"/>
          <a:stretch>
            <a:fillRect/>
          </a:stretch>
        </p:blipFill>
        <p:spPr>
          <a:xfrm>
            <a:off x="9151247" y="2188451"/>
            <a:ext cx="2847974" cy="2481097"/>
          </a:xfrm>
          <a:prstGeom prst="rect">
            <a:avLst/>
          </a:prstGeom>
        </p:spPr>
      </p:pic>
      <p:pic>
        <p:nvPicPr>
          <p:cNvPr id="6" name="Picture 5">
            <a:extLst>
              <a:ext uri="{FF2B5EF4-FFF2-40B4-BE49-F238E27FC236}">
                <a16:creationId xmlns:a16="http://schemas.microsoft.com/office/drawing/2014/main" id="{17E82205-506A-48F3-AA57-43F8781A24F1}"/>
              </a:ext>
            </a:extLst>
          </p:cNvPr>
          <p:cNvPicPr>
            <a:picLocks noChangeAspect="1"/>
          </p:cNvPicPr>
          <p:nvPr/>
        </p:nvPicPr>
        <p:blipFill>
          <a:blip r:embed="rId7"/>
          <a:stretch>
            <a:fillRect/>
          </a:stretch>
        </p:blipFill>
        <p:spPr>
          <a:xfrm>
            <a:off x="525574" y="4419277"/>
            <a:ext cx="2586930" cy="2301416"/>
          </a:xfrm>
          <a:prstGeom prst="rect">
            <a:avLst/>
          </a:prstGeom>
        </p:spPr>
      </p:pic>
      <p:cxnSp>
        <p:nvCxnSpPr>
          <p:cNvPr id="9" name="Straight Connector 8">
            <a:extLst>
              <a:ext uri="{FF2B5EF4-FFF2-40B4-BE49-F238E27FC236}">
                <a16:creationId xmlns:a16="http://schemas.microsoft.com/office/drawing/2014/main" id="{98A56FEC-E8AE-40B8-B1E8-60CB4DB6C6DE}"/>
              </a:ext>
            </a:extLst>
          </p:cNvPr>
          <p:cNvCxnSpPr>
            <a:cxnSpLocks/>
          </p:cNvCxnSpPr>
          <p:nvPr/>
        </p:nvCxnSpPr>
        <p:spPr>
          <a:xfrm>
            <a:off x="5096230" y="1834901"/>
            <a:ext cx="1375591"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13" name="Straight Connector 12">
            <a:extLst>
              <a:ext uri="{FF2B5EF4-FFF2-40B4-BE49-F238E27FC236}">
                <a16:creationId xmlns:a16="http://schemas.microsoft.com/office/drawing/2014/main" id="{16EC7D76-766C-43AF-9CAB-6ABD21306DD0}"/>
              </a:ext>
            </a:extLst>
          </p:cNvPr>
          <p:cNvCxnSpPr>
            <a:cxnSpLocks/>
          </p:cNvCxnSpPr>
          <p:nvPr/>
        </p:nvCxnSpPr>
        <p:spPr>
          <a:xfrm>
            <a:off x="3657600" y="2187154"/>
            <a:ext cx="1031289"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15" name="Straight Connector 14">
            <a:extLst>
              <a:ext uri="{FF2B5EF4-FFF2-40B4-BE49-F238E27FC236}">
                <a16:creationId xmlns:a16="http://schemas.microsoft.com/office/drawing/2014/main" id="{ACC911EA-349C-446F-BEE1-F10382C149C8}"/>
              </a:ext>
            </a:extLst>
          </p:cNvPr>
          <p:cNvCxnSpPr>
            <a:cxnSpLocks/>
          </p:cNvCxnSpPr>
          <p:nvPr/>
        </p:nvCxnSpPr>
        <p:spPr>
          <a:xfrm>
            <a:off x="6589159" y="2464466"/>
            <a:ext cx="1375591"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16" name="Straight Connector 15">
            <a:extLst>
              <a:ext uri="{FF2B5EF4-FFF2-40B4-BE49-F238E27FC236}">
                <a16:creationId xmlns:a16="http://schemas.microsoft.com/office/drawing/2014/main" id="{0B7365BF-3206-469D-A179-1238D579FE40}"/>
              </a:ext>
            </a:extLst>
          </p:cNvPr>
          <p:cNvCxnSpPr>
            <a:cxnSpLocks/>
          </p:cNvCxnSpPr>
          <p:nvPr/>
        </p:nvCxnSpPr>
        <p:spPr>
          <a:xfrm>
            <a:off x="4245454" y="2768536"/>
            <a:ext cx="1375591"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17" name="Straight Connector 16">
            <a:extLst>
              <a:ext uri="{FF2B5EF4-FFF2-40B4-BE49-F238E27FC236}">
                <a16:creationId xmlns:a16="http://schemas.microsoft.com/office/drawing/2014/main" id="{F3DF8C6B-6D78-444C-9E33-96E1B1DF3AD8}"/>
              </a:ext>
            </a:extLst>
          </p:cNvPr>
          <p:cNvCxnSpPr>
            <a:cxnSpLocks/>
          </p:cNvCxnSpPr>
          <p:nvPr/>
        </p:nvCxnSpPr>
        <p:spPr>
          <a:xfrm>
            <a:off x="7430610" y="3409947"/>
            <a:ext cx="1354160"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20" name="Straight Connector 19">
            <a:extLst>
              <a:ext uri="{FF2B5EF4-FFF2-40B4-BE49-F238E27FC236}">
                <a16:creationId xmlns:a16="http://schemas.microsoft.com/office/drawing/2014/main" id="{3C9D0658-C0F5-416E-A3E8-4341DEF7D2AB}"/>
              </a:ext>
            </a:extLst>
          </p:cNvPr>
          <p:cNvCxnSpPr>
            <a:cxnSpLocks/>
          </p:cNvCxnSpPr>
          <p:nvPr/>
        </p:nvCxnSpPr>
        <p:spPr>
          <a:xfrm>
            <a:off x="3485448" y="3718446"/>
            <a:ext cx="988898" cy="27931"/>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23" name="Straight Connector 22">
            <a:extLst>
              <a:ext uri="{FF2B5EF4-FFF2-40B4-BE49-F238E27FC236}">
                <a16:creationId xmlns:a16="http://schemas.microsoft.com/office/drawing/2014/main" id="{1EB7DB70-1B1A-4582-BF57-2CF28B753419}"/>
              </a:ext>
            </a:extLst>
          </p:cNvPr>
          <p:cNvCxnSpPr>
            <a:cxnSpLocks/>
          </p:cNvCxnSpPr>
          <p:nvPr/>
        </p:nvCxnSpPr>
        <p:spPr>
          <a:xfrm>
            <a:off x="6255799" y="3699393"/>
            <a:ext cx="935115"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25" name="Straight Connector 24">
            <a:extLst>
              <a:ext uri="{FF2B5EF4-FFF2-40B4-BE49-F238E27FC236}">
                <a16:creationId xmlns:a16="http://schemas.microsoft.com/office/drawing/2014/main" id="{AFBF9E85-68CB-49F9-8047-3BB38346F6A2}"/>
              </a:ext>
            </a:extLst>
          </p:cNvPr>
          <p:cNvCxnSpPr>
            <a:cxnSpLocks/>
          </p:cNvCxnSpPr>
          <p:nvPr/>
        </p:nvCxnSpPr>
        <p:spPr>
          <a:xfrm>
            <a:off x="7128769" y="4286618"/>
            <a:ext cx="603681"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28" name="Straight Connector 27">
            <a:extLst>
              <a:ext uri="{FF2B5EF4-FFF2-40B4-BE49-F238E27FC236}">
                <a16:creationId xmlns:a16="http://schemas.microsoft.com/office/drawing/2014/main" id="{59FBC8B6-368A-4593-A721-09F46810232E}"/>
              </a:ext>
            </a:extLst>
          </p:cNvPr>
          <p:cNvCxnSpPr>
            <a:cxnSpLocks/>
          </p:cNvCxnSpPr>
          <p:nvPr/>
        </p:nvCxnSpPr>
        <p:spPr>
          <a:xfrm>
            <a:off x="3817818" y="4934687"/>
            <a:ext cx="1803227"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30" name="Straight Connector 29">
            <a:extLst>
              <a:ext uri="{FF2B5EF4-FFF2-40B4-BE49-F238E27FC236}">
                <a16:creationId xmlns:a16="http://schemas.microsoft.com/office/drawing/2014/main" id="{1411D33C-B8BE-4E72-92ED-DAA3BB86D253}"/>
              </a:ext>
            </a:extLst>
          </p:cNvPr>
          <p:cNvCxnSpPr>
            <a:cxnSpLocks/>
          </p:cNvCxnSpPr>
          <p:nvPr/>
        </p:nvCxnSpPr>
        <p:spPr>
          <a:xfrm>
            <a:off x="3313298" y="5538369"/>
            <a:ext cx="1161048"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32" name="Straight Connector 31">
            <a:extLst>
              <a:ext uri="{FF2B5EF4-FFF2-40B4-BE49-F238E27FC236}">
                <a16:creationId xmlns:a16="http://schemas.microsoft.com/office/drawing/2014/main" id="{86AA82D3-D7CA-4387-807E-839A3D9836C4}"/>
              </a:ext>
            </a:extLst>
          </p:cNvPr>
          <p:cNvCxnSpPr>
            <a:cxnSpLocks/>
          </p:cNvCxnSpPr>
          <p:nvPr/>
        </p:nvCxnSpPr>
        <p:spPr>
          <a:xfrm>
            <a:off x="7305484" y="5194059"/>
            <a:ext cx="1375591" cy="0"/>
          </a:xfrm>
          <a:prstGeom prst="line">
            <a:avLst/>
          </a:prstGeom>
          <a:ln w="57150"/>
        </p:spPr>
        <p:style>
          <a:lnRef idx="3">
            <a:schemeClr val="accent5"/>
          </a:lnRef>
          <a:fillRef idx="0">
            <a:schemeClr val="accent5"/>
          </a:fillRef>
          <a:effectRef idx="2">
            <a:schemeClr val="accent5"/>
          </a:effectRef>
          <a:fontRef idx="minor">
            <a:schemeClr val="tx1"/>
          </a:fontRef>
        </p:style>
      </p:cxnSp>
      <p:cxnSp>
        <p:nvCxnSpPr>
          <p:cNvPr id="33" name="Straight Connector 32">
            <a:extLst>
              <a:ext uri="{FF2B5EF4-FFF2-40B4-BE49-F238E27FC236}">
                <a16:creationId xmlns:a16="http://schemas.microsoft.com/office/drawing/2014/main" id="{1859FB6B-DAD8-4361-ADDC-215291F9ED27}"/>
              </a:ext>
            </a:extLst>
          </p:cNvPr>
          <p:cNvCxnSpPr>
            <a:cxnSpLocks/>
          </p:cNvCxnSpPr>
          <p:nvPr/>
        </p:nvCxnSpPr>
        <p:spPr>
          <a:xfrm>
            <a:off x="6035560" y="5822454"/>
            <a:ext cx="2072130" cy="0"/>
          </a:xfrm>
          <a:prstGeom prst="line">
            <a:avLst/>
          </a:prstGeom>
          <a:ln w="57150"/>
        </p:spPr>
        <p:style>
          <a:lnRef idx="3">
            <a:schemeClr val="accent5"/>
          </a:lnRef>
          <a:fillRef idx="0">
            <a:schemeClr val="accent5"/>
          </a:fillRef>
          <a:effectRef idx="2">
            <a:schemeClr val="accent5"/>
          </a:effectRef>
          <a:fontRef idx="minor">
            <a:schemeClr val="tx1"/>
          </a:fontRef>
        </p:style>
      </p:cxnSp>
      <p:pic>
        <p:nvPicPr>
          <p:cNvPr id="2" name="Track No1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558956" y="5736103"/>
            <a:ext cx="472079" cy="515792"/>
          </a:xfrm>
          <a:prstGeom prst="rect">
            <a:avLst/>
          </a:prstGeom>
        </p:spPr>
      </p:pic>
    </p:spTree>
    <p:extLst>
      <p:ext uri="{BB962C8B-B14F-4D97-AF65-F5344CB8AC3E}">
        <p14:creationId xmlns:p14="http://schemas.microsoft.com/office/powerpoint/2010/main" val="3774561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47" restart="whenNotActive" fill="hold" evtFilter="cancelBubble" nodeType="interactiveSeq">
                <p:stCondLst>
                  <p:cond evt="onClick" delay="0">
                    <p:tgtEl>
                      <p:spTgt spid="2"/>
                    </p:tgtEl>
                  </p:cond>
                </p:stCondLst>
                <p:endSync evt="end" delay="0">
                  <p:rtn val="all"/>
                </p:endSync>
                <p:childTnLst>
                  <p:par>
                    <p:cTn id="48" fill="hold">
                      <p:stCondLst>
                        <p:cond delay="0"/>
                      </p:stCondLst>
                      <p:childTnLst>
                        <p:par>
                          <p:cTn id="49" fill="hold">
                            <p:stCondLst>
                              <p:cond delay="0"/>
                            </p:stCondLst>
                            <p:childTnLst>
                              <p:par>
                                <p:cTn id="50" presetID="1" presetClass="mediacall" presetSubtype="0" fill="hold" nodeType="clickEffect">
                                  <p:stCondLst>
                                    <p:cond delay="0"/>
                                  </p:stCondLst>
                                  <p:childTnLst>
                                    <p:cmd type="call" cmd="playFrom(0.0)">
                                      <p:cBhvr>
                                        <p:cTn id="51" dur="58618" fill="hold"/>
                                        <p:tgtEl>
                                          <p:spTgt spid="2"/>
                                        </p:tgtEl>
                                      </p:cBhvr>
                                    </p:cmd>
                                  </p:childTnLst>
                                </p:cTn>
                              </p:par>
                            </p:childTnLst>
                          </p:cTn>
                        </p:par>
                      </p:childTnLst>
                    </p:cTn>
                  </p:par>
                </p:childTnLst>
              </p:cTn>
              <p:nextCondLst>
                <p:cond evt="onClick" delay="0">
                  <p:tgtEl>
                    <p:spTgt spid="2"/>
                  </p:tgtEl>
                </p:cond>
              </p:nextCondLst>
            </p:seq>
            <p:audio>
              <p:cMediaNode vol="80000">
                <p:cTn id="52"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A60AE74-84A6-42BB-A208-39AA0818520A}"/>
              </a:ext>
            </a:extLst>
          </p:cNvPr>
          <p:cNvSpPr>
            <a:spLocks noGrp="1"/>
          </p:cNvSpPr>
          <p:nvPr>
            <p:ph type="sldNum" sz="quarter" idx="13"/>
          </p:nvPr>
        </p:nvSpPr>
        <p:spPr/>
        <p:txBody>
          <a:bodyPr/>
          <a:lstStyle/>
          <a:p>
            <a:r>
              <a:rPr lang="en-US" noProof="0"/>
              <a:t>page </a:t>
            </a:r>
            <a:fld id="{19B51A1E-902D-48AF-9020-955120F399B6}" type="slidenum">
              <a:rPr lang="en-US" b="1" i="1" noProof="0" smtClean="0"/>
              <a:pPr/>
              <a:t>2</a:t>
            </a:fld>
            <a:endParaRPr lang="en-US" b="1" i="1" noProof="0" dirty="0"/>
          </a:p>
        </p:txBody>
      </p:sp>
      <p:pic>
        <p:nvPicPr>
          <p:cNvPr id="2050" name="Picture 2" descr="Health Problems - English Vocabulary">
            <a:extLst>
              <a:ext uri="{FF2B5EF4-FFF2-40B4-BE49-F238E27FC236}">
                <a16:creationId xmlns:a16="http://schemas.microsoft.com/office/drawing/2014/main" id="{355D88DE-3641-4B13-83B5-9902F0D5C6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09043"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79321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78E07-B2B6-4423-BAAA-617C89ED0A19}"/>
              </a:ext>
            </a:extLst>
          </p:cNvPr>
          <p:cNvSpPr>
            <a:spLocks noGrp="1"/>
          </p:cNvSpPr>
          <p:nvPr>
            <p:ph type="title"/>
          </p:nvPr>
        </p:nvSpPr>
        <p:spPr/>
        <p:txBody>
          <a:bodyPr/>
          <a:lstStyle/>
          <a:p>
            <a:r>
              <a:rPr lang="en-US" b="1" dirty="0"/>
              <a:t>Discussing your opinion</a:t>
            </a:r>
          </a:p>
        </p:txBody>
      </p:sp>
      <p:sp>
        <p:nvSpPr>
          <p:cNvPr id="3" name="Content Placeholder 2">
            <a:extLst>
              <a:ext uri="{FF2B5EF4-FFF2-40B4-BE49-F238E27FC236}">
                <a16:creationId xmlns:a16="http://schemas.microsoft.com/office/drawing/2014/main" id="{F0DD49F7-3818-458D-B111-E5D65D7C6936}"/>
              </a:ext>
            </a:extLst>
          </p:cNvPr>
          <p:cNvSpPr>
            <a:spLocks noGrp="1"/>
          </p:cNvSpPr>
          <p:nvPr>
            <p:ph idx="1"/>
          </p:nvPr>
        </p:nvSpPr>
        <p:spPr/>
        <p:txBody>
          <a:bodyPr/>
          <a:lstStyle/>
          <a:p>
            <a:pPr marL="342900" indent="-342900">
              <a:buAutoNum type="arabicPeriod"/>
            </a:pPr>
            <a:r>
              <a:rPr lang="en-US" sz="2800" dirty="0"/>
              <a:t>Talk about home remedies (things that you make at home to make you feel better). Do you use any home remedies when you get sick?</a:t>
            </a:r>
          </a:p>
          <a:p>
            <a:pPr marL="342900" indent="-342900">
              <a:buAutoNum type="arabicPeriod"/>
            </a:pPr>
            <a:r>
              <a:rPr lang="en-US" sz="2800" dirty="0"/>
              <a:t>In your opinion, do herbal remedies (remedies that come from plants) work very well for colds and the flu? Which ones work? How do they help?</a:t>
            </a:r>
          </a:p>
          <a:p>
            <a:pPr marL="0" indent="0">
              <a:buNone/>
            </a:pPr>
            <a:endParaRPr lang="en-US" dirty="0"/>
          </a:p>
        </p:txBody>
      </p:sp>
      <p:sp>
        <p:nvSpPr>
          <p:cNvPr id="4" name="Slide Number Placeholder 3">
            <a:extLst>
              <a:ext uri="{FF2B5EF4-FFF2-40B4-BE49-F238E27FC236}">
                <a16:creationId xmlns:a16="http://schemas.microsoft.com/office/drawing/2014/main" id="{738CFDC8-7530-4426-9116-A549F17B16DA}"/>
              </a:ext>
            </a:extLst>
          </p:cNvPr>
          <p:cNvSpPr>
            <a:spLocks noGrp="1"/>
          </p:cNvSpPr>
          <p:nvPr>
            <p:ph type="sldNum" sz="quarter" idx="13"/>
          </p:nvPr>
        </p:nvSpPr>
        <p:spPr/>
        <p:txBody>
          <a:bodyPr/>
          <a:lstStyle/>
          <a:p>
            <a:r>
              <a:rPr lang="en-US" noProof="0"/>
              <a:t>page </a:t>
            </a:r>
            <a:fld id="{19B51A1E-902D-48AF-9020-955120F399B6}" type="slidenum">
              <a:rPr lang="en-US" b="1" i="1" noProof="0" smtClean="0"/>
              <a:pPr/>
              <a:t>20</a:t>
            </a:fld>
            <a:endParaRPr lang="en-US" b="1" i="1" noProof="0" dirty="0"/>
          </a:p>
        </p:txBody>
      </p:sp>
    </p:spTree>
    <p:extLst>
      <p:ext uri="{BB962C8B-B14F-4D97-AF65-F5344CB8AC3E}">
        <p14:creationId xmlns:p14="http://schemas.microsoft.com/office/powerpoint/2010/main" val="111019564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E5F004-173A-4CAC-A9B8-CFF1D420850D}"/>
              </a:ext>
            </a:extLst>
          </p:cNvPr>
          <p:cNvSpPr>
            <a:spLocks noGrp="1"/>
          </p:cNvSpPr>
          <p:nvPr>
            <p:ph type="ctrTitle"/>
          </p:nvPr>
        </p:nvSpPr>
        <p:spPr>
          <a:xfrm>
            <a:off x="2326924" y="603512"/>
            <a:ext cx="7647656" cy="1141467"/>
          </a:xfrm>
          <a:solidFill>
            <a:schemeClr val="bg1"/>
          </a:solidFill>
        </p:spPr>
        <p:txBody>
          <a:bodyPr/>
          <a:lstStyle/>
          <a:p>
            <a:pPr algn="ctr"/>
            <a:r>
              <a:rPr lang="en-US" b="1" dirty="0">
                <a:solidFill>
                  <a:srgbClr val="002060"/>
                </a:solidFill>
              </a:rPr>
              <a:t>LISTENING TO COMPLAINTS</a:t>
            </a:r>
          </a:p>
        </p:txBody>
      </p:sp>
      <p:sp>
        <p:nvSpPr>
          <p:cNvPr id="4" name="Subtitle 3">
            <a:extLst>
              <a:ext uri="{FF2B5EF4-FFF2-40B4-BE49-F238E27FC236}">
                <a16:creationId xmlns:a16="http://schemas.microsoft.com/office/drawing/2014/main" id="{FE73104E-0033-4FE2-BE10-A08A1CA25CE5}"/>
              </a:ext>
            </a:extLst>
          </p:cNvPr>
          <p:cNvSpPr>
            <a:spLocks noGrp="1"/>
          </p:cNvSpPr>
          <p:nvPr>
            <p:ph type="subTitle" idx="1"/>
          </p:nvPr>
        </p:nvSpPr>
        <p:spPr>
          <a:xfrm>
            <a:off x="2326923" y="2145389"/>
            <a:ext cx="7647655" cy="2087245"/>
          </a:xfrm>
        </p:spPr>
        <p:txBody>
          <a:bodyPr/>
          <a:lstStyle/>
          <a:p>
            <a:pPr marL="457200" indent="-457200" algn="just">
              <a:buAutoNum type="arabicPeriod"/>
            </a:pPr>
            <a:r>
              <a:rPr lang="en-US" sz="3200" dirty="0">
                <a:latin typeface="Agency FB" panose="020B0503020202020204" pitchFamily="34" charset="0"/>
              </a:rPr>
              <a:t>What illnesses and other problems can cause pain?</a:t>
            </a:r>
          </a:p>
        </p:txBody>
      </p:sp>
    </p:spTree>
    <p:extLst>
      <p:ext uri="{BB962C8B-B14F-4D97-AF65-F5344CB8AC3E}">
        <p14:creationId xmlns:p14="http://schemas.microsoft.com/office/powerpoint/2010/main" val="24094451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428CE34-9B47-407F-8E4B-5CC237C91DDF}"/>
              </a:ext>
            </a:extLst>
          </p:cNvPr>
          <p:cNvSpPr>
            <a:spLocks noGrp="1"/>
          </p:cNvSpPr>
          <p:nvPr>
            <p:ph idx="1"/>
          </p:nvPr>
        </p:nvSpPr>
        <p:spPr/>
        <p:txBody>
          <a:bodyPr/>
          <a:lstStyle/>
          <a:p>
            <a:r>
              <a:rPr lang="en-US" sz="4000" dirty="0">
                <a:solidFill>
                  <a:srgbClr val="FFC000"/>
                </a:solidFill>
              </a:rPr>
              <a:t>Nouns</a:t>
            </a:r>
          </a:p>
          <a:p>
            <a:pPr>
              <a:buFontTx/>
              <a:buChar char="-"/>
            </a:pPr>
            <a:r>
              <a:rPr lang="en-US" sz="2400" dirty="0"/>
              <a:t>ankle</a:t>
            </a:r>
          </a:p>
          <a:p>
            <a:pPr>
              <a:buFontTx/>
              <a:buChar char="-"/>
            </a:pPr>
            <a:r>
              <a:rPr lang="en-US" sz="2400" dirty="0"/>
              <a:t>bandage</a:t>
            </a:r>
          </a:p>
          <a:p>
            <a:pPr>
              <a:buFontTx/>
              <a:buChar char="-"/>
            </a:pPr>
            <a:r>
              <a:rPr lang="en-US" sz="2400" dirty="0"/>
              <a:t>headache</a:t>
            </a:r>
          </a:p>
        </p:txBody>
      </p:sp>
      <p:sp>
        <p:nvSpPr>
          <p:cNvPr id="3" name="Text Placeholder 2">
            <a:extLst>
              <a:ext uri="{FF2B5EF4-FFF2-40B4-BE49-F238E27FC236}">
                <a16:creationId xmlns:a16="http://schemas.microsoft.com/office/drawing/2014/main" id="{964EEC64-3F30-4383-BAC7-42898E4595C5}"/>
              </a:ext>
            </a:extLst>
          </p:cNvPr>
          <p:cNvSpPr>
            <a:spLocks noGrp="1"/>
          </p:cNvSpPr>
          <p:nvPr>
            <p:ph type="body" sz="quarter" idx="12"/>
          </p:nvPr>
        </p:nvSpPr>
        <p:spPr/>
        <p:txBody>
          <a:bodyPr/>
          <a:lstStyle/>
          <a:p>
            <a:r>
              <a:rPr lang="en-US" sz="4000" dirty="0">
                <a:solidFill>
                  <a:srgbClr val="FFC000"/>
                </a:solidFill>
              </a:rPr>
              <a:t>Verb</a:t>
            </a:r>
          </a:p>
          <a:p>
            <a:pPr>
              <a:buFontTx/>
              <a:buChar char="-"/>
            </a:pPr>
            <a:r>
              <a:rPr lang="en-US" sz="2400" dirty="0"/>
              <a:t>Break (a leg)</a:t>
            </a:r>
          </a:p>
          <a:p>
            <a:pPr>
              <a:buFontTx/>
              <a:buChar char="-"/>
            </a:pPr>
            <a:r>
              <a:rPr lang="en-US" sz="2400" dirty="0"/>
              <a:t>Vomit</a:t>
            </a:r>
          </a:p>
          <a:p>
            <a:pPr>
              <a:buFontTx/>
              <a:buChar char="-"/>
            </a:pPr>
            <a:r>
              <a:rPr lang="en-US" sz="2400" dirty="0"/>
              <a:t>sprain</a:t>
            </a:r>
          </a:p>
        </p:txBody>
      </p:sp>
      <p:sp>
        <p:nvSpPr>
          <p:cNvPr id="4" name="Text Placeholder 3">
            <a:extLst>
              <a:ext uri="{FF2B5EF4-FFF2-40B4-BE49-F238E27FC236}">
                <a16:creationId xmlns:a16="http://schemas.microsoft.com/office/drawing/2014/main" id="{0860D049-C207-4BF3-983C-BF3DB4939E60}"/>
              </a:ext>
            </a:extLst>
          </p:cNvPr>
          <p:cNvSpPr>
            <a:spLocks noGrp="1"/>
          </p:cNvSpPr>
          <p:nvPr>
            <p:ph type="body" sz="quarter" idx="13"/>
          </p:nvPr>
        </p:nvSpPr>
        <p:spPr/>
        <p:txBody>
          <a:bodyPr/>
          <a:lstStyle/>
          <a:p>
            <a:r>
              <a:rPr lang="en-US" sz="4000" dirty="0">
                <a:solidFill>
                  <a:srgbClr val="FFC000"/>
                </a:solidFill>
              </a:rPr>
              <a:t>Expression </a:t>
            </a:r>
          </a:p>
          <a:p>
            <a:pPr marL="0" indent="0">
              <a:buNone/>
            </a:pPr>
            <a:r>
              <a:rPr lang="en-US" dirty="0"/>
              <a:t>- </a:t>
            </a:r>
            <a:r>
              <a:rPr lang="en-US" sz="2400" dirty="0"/>
              <a:t> (an illness) is going around</a:t>
            </a:r>
          </a:p>
        </p:txBody>
      </p:sp>
      <p:sp>
        <p:nvSpPr>
          <p:cNvPr id="6" name="Slide Number Placeholder 5">
            <a:extLst>
              <a:ext uri="{FF2B5EF4-FFF2-40B4-BE49-F238E27FC236}">
                <a16:creationId xmlns:a16="http://schemas.microsoft.com/office/drawing/2014/main" id="{D653C95F-ACD0-4601-98FC-21799149140B}"/>
              </a:ext>
            </a:extLst>
          </p:cNvPr>
          <p:cNvSpPr>
            <a:spLocks noGrp="1"/>
          </p:cNvSpPr>
          <p:nvPr>
            <p:ph type="sldNum" sz="quarter" idx="15"/>
          </p:nvPr>
        </p:nvSpPr>
        <p:spPr/>
        <p:txBody>
          <a:bodyPr/>
          <a:lstStyle/>
          <a:p>
            <a:r>
              <a:rPr lang="en-US" noProof="0"/>
              <a:t>page </a:t>
            </a:r>
            <a:fld id="{19B51A1E-902D-48AF-9020-955120F399B6}" type="slidenum">
              <a:rPr lang="en-US" b="1" i="1" noProof="0" smtClean="0"/>
              <a:pPr/>
              <a:t>22</a:t>
            </a:fld>
            <a:endParaRPr lang="en-US" b="1" i="1" noProof="0" dirty="0"/>
          </a:p>
        </p:txBody>
      </p:sp>
      <p:sp>
        <p:nvSpPr>
          <p:cNvPr id="7" name="Title 1">
            <a:extLst>
              <a:ext uri="{FF2B5EF4-FFF2-40B4-BE49-F238E27FC236}">
                <a16:creationId xmlns:a16="http://schemas.microsoft.com/office/drawing/2014/main" id="{97E35F7B-68A1-4EB0-A56E-58731F5466DC}"/>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Listening to Instructions</a:t>
            </a:r>
          </a:p>
        </p:txBody>
      </p:sp>
    </p:spTree>
    <p:extLst>
      <p:ext uri="{BB962C8B-B14F-4D97-AF65-F5344CB8AC3E}">
        <p14:creationId xmlns:p14="http://schemas.microsoft.com/office/powerpoint/2010/main" val="144548589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A4F2417-FE95-4D84-AF9D-1FD1A55B0DE6}"/>
              </a:ext>
            </a:extLst>
          </p:cNvPr>
          <p:cNvSpPr>
            <a:spLocks noGrp="1"/>
          </p:cNvSpPr>
          <p:nvPr>
            <p:ph type="sldNum" sz="quarter" idx="14"/>
          </p:nvPr>
        </p:nvSpPr>
        <p:spPr/>
        <p:txBody>
          <a:bodyPr/>
          <a:lstStyle/>
          <a:p>
            <a:r>
              <a:rPr lang="en-US" noProof="0"/>
              <a:t>page </a:t>
            </a:r>
            <a:fld id="{19B51A1E-902D-48AF-9020-955120F399B6}" type="slidenum">
              <a:rPr lang="en-US" b="1" i="1" noProof="0" smtClean="0"/>
              <a:pPr/>
              <a:t>23</a:t>
            </a:fld>
            <a:endParaRPr lang="en-US" b="1" i="1" noProof="0" dirty="0"/>
          </a:p>
        </p:txBody>
      </p:sp>
      <p:sp>
        <p:nvSpPr>
          <p:cNvPr id="4" name="Title 1">
            <a:extLst>
              <a:ext uri="{FF2B5EF4-FFF2-40B4-BE49-F238E27FC236}">
                <a16:creationId xmlns:a16="http://schemas.microsoft.com/office/drawing/2014/main" id="{08EF7996-B86A-4FC3-8741-01D8B77E5681}"/>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Listening for the Main Idea</a:t>
            </a:r>
          </a:p>
        </p:txBody>
      </p:sp>
      <p:sp>
        <p:nvSpPr>
          <p:cNvPr id="5" name="TextBox 4">
            <a:extLst>
              <a:ext uri="{FF2B5EF4-FFF2-40B4-BE49-F238E27FC236}">
                <a16:creationId xmlns:a16="http://schemas.microsoft.com/office/drawing/2014/main" id="{8F5E773A-34ED-48F2-B8B1-DE40428852A3}"/>
              </a:ext>
            </a:extLst>
          </p:cNvPr>
          <p:cNvSpPr txBox="1"/>
          <p:nvPr/>
        </p:nvSpPr>
        <p:spPr>
          <a:xfrm>
            <a:off x="223451" y="921648"/>
            <a:ext cx="8968675" cy="523220"/>
          </a:xfrm>
          <a:prstGeom prst="rect">
            <a:avLst/>
          </a:prstGeom>
          <a:noFill/>
        </p:spPr>
        <p:txBody>
          <a:bodyPr wrap="square" rtlCol="0">
            <a:spAutoFit/>
          </a:bodyPr>
          <a:lstStyle/>
          <a:p>
            <a:r>
              <a:rPr lang="en-US" sz="2800" b="1" dirty="0">
                <a:solidFill>
                  <a:srgbClr val="FF9933"/>
                </a:solidFill>
                <a:latin typeface="Angsana New" panose="02020603050405020304" pitchFamily="18" charset="-34"/>
                <a:cs typeface="Angsana New" panose="02020603050405020304" pitchFamily="18" charset="-34"/>
                <a:hlinkClick r:id="rId4" action="ppaction://hlinkfile"/>
              </a:rPr>
              <a:t>Listen to the complaints and answer these questions</a:t>
            </a:r>
            <a:endParaRPr lang="en-US" sz="2800" b="1" dirty="0">
              <a:solidFill>
                <a:srgbClr val="FF9933"/>
              </a:solidFill>
              <a:latin typeface="Angsana New" panose="02020603050405020304" pitchFamily="18" charset="-34"/>
              <a:cs typeface="Angsana New" panose="02020603050405020304" pitchFamily="18" charset="-34"/>
            </a:endParaRPr>
          </a:p>
        </p:txBody>
      </p:sp>
      <p:sp>
        <p:nvSpPr>
          <p:cNvPr id="8" name="TextBox 7">
            <a:extLst>
              <a:ext uri="{FF2B5EF4-FFF2-40B4-BE49-F238E27FC236}">
                <a16:creationId xmlns:a16="http://schemas.microsoft.com/office/drawing/2014/main" id="{338848B7-73C5-4E37-B79D-22DE755C3D6A}"/>
              </a:ext>
            </a:extLst>
          </p:cNvPr>
          <p:cNvSpPr txBox="1"/>
          <p:nvPr/>
        </p:nvSpPr>
        <p:spPr>
          <a:xfrm>
            <a:off x="431999" y="1640907"/>
            <a:ext cx="10143234" cy="2246769"/>
          </a:xfrm>
          <a:prstGeom prst="rect">
            <a:avLst/>
          </a:prstGeom>
          <a:noFill/>
        </p:spPr>
        <p:txBody>
          <a:bodyPr wrap="square" rtlCol="0">
            <a:spAutoFit/>
          </a:bodyPr>
          <a:lstStyle/>
          <a:p>
            <a:pPr marL="457200" indent="-457200" algn="just">
              <a:buAutoNum type="arabicPeriod"/>
            </a:pPr>
            <a:r>
              <a:rPr lang="en-US" sz="2000" dirty="0">
                <a:latin typeface="Arial" panose="020B0604020202020204" pitchFamily="34" charset="0"/>
                <a:cs typeface="Arial" panose="020B0604020202020204" pitchFamily="34" charset="0"/>
              </a:rPr>
              <a:t>How many speakers do we hear?</a:t>
            </a:r>
          </a:p>
          <a:p>
            <a:pPr marL="457200" indent="-457200" algn="just">
              <a:buAutoNum type="arabicPeriod"/>
            </a:pPr>
            <a:endParaRPr lang="en-US" sz="2000" dirty="0">
              <a:latin typeface="Arial" panose="020B0604020202020204" pitchFamily="34" charset="0"/>
              <a:cs typeface="Arial" panose="020B0604020202020204" pitchFamily="34" charset="0"/>
            </a:endParaRPr>
          </a:p>
          <a:p>
            <a:pPr marL="457200" indent="-457200" algn="just">
              <a:buAutoNum type="arabicPeriod"/>
            </a:pPr>
            <a:endParaRPr lang="en-US" sz="2000" dirty="0">
              <a:latin typeface="Arial" panose="020B0604020202020204" pitchFamily="34" charset="0"/>
              <a:cs typeface="Arial" panose="020B0604020202020204" pitchFamily="34" charset="0"/>
            </a:endParaRPr>
          </a:p>
          <a:p>
            <a:pPr marL="457200" indent="-457200" algn="just">
              <a:buAutoNum type="arabicPeriod"/>
            </a:pPr>
            <a:r>
              <a:rPr lang="en-US" sz="2000" dirty="0">
                <a:latin typeface="Arial" panose="020B0604020202020204" pitchFamily="34" charset="0"/>
                <a:cs typeface="Arial" panose="020B0604020202020204" pitchFamily="34" charset="0"/>
              </a:rPr>
              <a:t>How many speakers say that they are in pain?</a:t>
            </a:r>
          </a:p>
          <a:p>
            <a:pPr marL="457200" indent="-457200" algn="just">
              <a:buAutoNum type="arabicPeriod"/>
            </a:pPr>
            <a:endParaRPr lang="en-US" sz="2000" dirty="0">
              <a:latin typeface="Arial" panose="020B0604020202020204" pitchFamily="34" charset="0"/>
              <a:cs typeface="Arial" panose="020B0604020202020204" pitchFamily="34" charset="0"/>
            </a:endParaRPr>
          </a:p>
          <a:p>
            <a:pPr marL="457200" indent="-457200" algn="just">
              <a:buAutoNum type="arabicPeriod"/>
            </a:pPr>
            <a:endParaRPr lang="en-US" sz="2000" dirty="0">
              <a:latin typeface="Arial" panose="020B0604020202020204" pitchFamily="34" charset="0"/>
              <a:cs typeface="Arial" panose="020B0604020202020204" pitchFamily="34" charset="0"/>
            </a:endParaRPr>
          </a:p>
          <a:p>
            <a:pPr marL="457200" indent="-457200" algn="just">
              <a:buAutoNum type="arabicPeriod"/>
            </a:pPr>
            <a:r>
              <a:rPr lang="en-US" sz="2000" dirty="0">
                <a:latin typeface="Arial" panose="020B0604020202020204" pitchFamily="34" charset="0"/>
                <a:cs typeface="Arial" panose="020B0604020202020204" pitchFamily="34" charset="0"/>
              </a:rPr>
              <a:t>What kind of pain do they have?</a:t>
            </a:r>
          </a:p>
        </p:txBody>
      </p:sp>
      <p:sp>
        <p:nvSpPr>
          <p:cNvPr id="2" name="TextBox 1">
            <a:extLst>
              <a:ext uri="{FF2B5EF4-FFF2-40B4-BE49-F238E27FC236}">
                <a16:creationId xmlns:a16="http://schemas.microsoft.com/office/drawing/2014/main" id="{87057910-FAD7-4CC1-B884-B6EF6D536ED5}"/>
              </a:ext>
            </a:extLst>
          </p:cNvPr>
          <p:cNvSpPr txBox="1"/>
          <p:nvPr/>
        </p:nvSpPr>
        <p:spPr>
          <a:xfrm>
            <a:off x="2485747" y="2032986"/>
            <a:ext cx="3169329" cy="584775"/>
          </a:xfrm>
          <a:prstGeom prst="rect">
            <a:avLst/>
          </a:prstGeom>
          <a:noFill/>
        </p:spPr>
        <p:txBody>
          <a:bodyPr wrap="square" rtlCol="0">
            <a:spAutoFit/>
          </a:bodyPr>
          <a:lstStyle/>
          <a:p>
            <a:r>
              <a:rPr lang="en-US" sz="3200" b="1" dirty="0">
                <a:solidFill>
                  <a:srgbClr val="FFC000"/>
                </a:solidFill>
              </a:rPr>
              <a:t>There are 6</a:t>
            </a:r>
          </a:p>
        </p:txBody>
      </p:sp>
      <p:sp>
        <p:nvSpPr>
          <p:cNvPr id="7" name="TextBox 6">
            <a:extLst>
              <a:ext uri="{FF2B5EF4-FFF2-40B4-BE49-F238E27FC236}">
                <a16:creationId xmlns:a16="http://schemas.microsoft.com/office/drawing/2014/main" id="{D3355941-6BAC-4476-B6E3-1AA5D5C5E12E}"/>
              </a:ext>
            </a:extLst>
          </p:cNvPr>
          <p:cNvSpPr txBox="1"/>
          <p:nvPr/>
        </p:nvSpPr>
        <p:spPr>
          <a:xfrm>
            <a:off x="2485747" y="2851148"/>
            <a:ext cx="4128117" cy="584775"/>
          </a:xfrm>
          <a:prstGeom prst="rect">
            <a:avLst/>
          </a:prstGeom>
          <a:noFill/>
        </p:spPr>
        <p:txBody>
          <a:bodyPr wrap="square" rtlCol="0">
            <a:spAutoFit/>
          </a:bodyPr>
          <a:lstStyle/>
          <a:p>
            <a:r>
              <a:rPr lang="en-US" sz="3200" b="1" dirty="0">
                <a:solidFill>
                  <a:srgbClr val="FFC000"/>
                </a:solidFill>
              </a:rPr>
              <a:t>There are 3</a:t>
            </a:r>
          </a:p>
        </p:txBody>
      </p:sp>
      <p:sp>
        <p:nvSpPr>
          <p:cNvPr id="9" name="TextBox 8">
            <a:extLst>
              <a:ext uri="{FF2B5EF4-FFF2-40B4-BE49-F238E27FC236}">
                <a16:creationId xmlns:a16="http://schemas.microsoft.com/office/drawing/2014/main" id="{EEB2B4CF-CD12-47F4-87C7-C11DF53765DA}"/>
              </a:ext>
            </a:extLst>
          </p:cNvPr>
          <p:cNvSpPr txBox="1"/>
          <p:nvPr/>
        </p:nvSpPr>
        <p:spPr>
          <a:xfrm>
            <a:off x="853735" y="3987367"/>
            <a:ext cx="7429131" cy="584775"/>
          </a:xfrm>
          <a:prstGeom prst="rect">
            <a:avLst/>
          </a:prstGeom>
          <a:noFill/>
        </p:spPr>
        <p:txBody>
          <a:bodyPr wrap="square" rtlCol="0">
            <a:spAutoFit/>
          </a:bodyPr>
          <a:lstStyle/>
          <a:p>
            <a:r>
              <a:rPr lang="en-US" sz="3200" b="1" dirty="0">
                <a:solidFill>
                  <a:srgbClr val="FFC000"/>
                </a:solidFill>
              </a:rPr>
              <a:t>Headache, toothache, ankle twisted, </a:t>
            </a:r>
          </a:p>
        </p:txBody>
      </p:sp>
      <p:pic>
        <p:nvPicPr>
          <p:cNvPr id="6" name="Track No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39354" y="4925290"/>
            <a:ext cx="406400" cy="406400"/>
          </a:xfrm>
          <a:prstGeom prst="rect">
            <a:avLst/>
          </a:prstGeom>
        </p:spPr>
      </p:pic>
      <p:pic>
        <p:nvPicPr>
          <p:cNvPr id="10" name="Picture 9"/>
          <p:cNvPicPr>
            <a:picLocks noChangeAspect="1"/>
          </p:cNvPicPr>
          <p:nvPr/>
        </p:nvPicPr>
        <p:blipFill>
          <a:blip r:embed="rId6"/>
          <a:stretch>
            <a:fillRect/>
          </a:stretch>
        </p:blipFill>
        <p:spPr>
          <a:xfrm>
            <a:off x="7828547" y="261168"/>
            <a:ext cx="4363453" cy="6349509"/>
          </a:xfrm>
          <a:prstGeom prst="rect">
            <a:avLst/>
          </a:prstGeom>
        </p:spPr>
      </p:pic>
    </p:spTree>
    <p:extLst>
      <p:ext uri="{BB962C8B-B14F-4D97-AF65-F5344CB8AC3E}">
        <p14:creationId xmlns:p14="http://schemas.microsoft.com/office/powerpoint/2010/main" val="306306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6"/>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88816" fill="hold"/>
                                        <p:tgtEl>
                                          <p:spTgt spid="6"/>
                                        </p:tgtEl>
                                      </p:cBhvr>
                                    </p:cmd>
                                  </p:childTnLst>
                                </p:cTn>
                              </p:par>
                            </p:childTnLst>
                          </p:cTn>
                        </p:par>
                      </p:childTnLst>
                    </p:cTn>
                  </p:par>
                </p:childTnLst>
              </p:cTn>
              <p:nextCondLst>
                <p:cond evt="onClick" delay="0">
                  <p:tgtEl>
                    <p:spTgt spid="6"/>
                  </p:tgtEl>
                </p:cond>
              </p:nextCondLst>
            </p:seq>
            <p:audio>
              <p:cMediaNode vol="80000">
                <p:cTn id="20" fill="hold" display="0">
                  <p:stCondLst>
                    <p:cond delay="indefinite"/>
                  </p:stCondLst>
                  <p:endCondLst>
                    <p:cond evt="onStopAudio" delay="0">
                      <p:tgtEl>
                        <p:sldTgt/>
                      </p:tgtEl>
                    </p:cond>
                  </p:endCondLst>
                </p:cTn>
                <p:tgtEl>
                  <p:spTgt spid="6"/>
                </p:tgtEl>
              </p:cMediaNode>
            </p:audio>
          </p:childTnLst>
        </p:cTn>
      </p:par>
    </p:tnLst>
    <p:bldLst>
      <p:bldP spid="2" grpId="0"/>
      <p:bldP spid="7" grpId="0"/>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4"/>
          </p:nvPr>
        </p:nvSpPr>
        <p:spPr/>
        <p:txBody>
          <a:bodyPr/>
          <a:lstStyle/>
          <a:p>
            <a:r>
              <a:rPr lang="en-US" noProof="0" smtClean="0"/>
              <a:t>page </a:t>
            </a:r>
            <a:fld id="{19B51A1E-902D-48AF-9020-955120F399B6}" type="slidenum">
              <a:rPr lang="en-US" b="1" i="1" noProof="0" smtClean="0"/>
              <a:pPr/>
              <a:t>24</a:t>
            </a:fld>
            <a:endParaRPr lang="en-US" b="1" i="1" noProof="0" dirty="0"/>
          </a:p>
        </p:txBody>
      </p:sp>
      <p:pic>
        <p:nvPicPr>
          <p:cNvPr id="4" name="Picture 3"/>
          <p:cNvPicPr>
            <a:picLocks noChangeAspect="1"/>
          </p:cNvPicPr>
          <p:nvPr/>
        </p:nvPicPr>
        <p:blipFill>
          <a:blip r:embed="rId2"/>
          <a:stretch>
            <a:fillRect/>
          </a:stretch>
        </p:blipFill>
        <p:spPr>
          <a:xfrm>
            <a:off x="55270" y="432000"/>
            <a:ext cx="11824249" cy="6288693"/>
          </a:xfrm>
          <a:prstGeom prst="rect">
            <a:avLst/>
          </a:prstGeom>
        </p:spPr>
      </p:pic>
    </p:spTree>
    <p:extLst>
      <p:ext uri="{BB962C8B-B14F-4D97-AF65-F5344CB8AC3E}">
        <p14:creationId xmlns:p14="http://schemas.microsoft.com/office/powerpoint/2010/main" val="125341562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A4F2417-FE95-4D84-AF9D-1FD1A55B0DE6}"/>
              </a:ext>
            </a:extLst>
          </p:cNvPr>
          <p:cNvSpPr>
            <a:spLocks noGrp="1"/>
          </p:cNvSpPr>
          <p:nvPr>
            <p:ph type="sldNum" sz="quarter" idx="14"/>
          </p:nvPr>
        </p:nvSpPr>
        <p:spPr/>
        <p:txBody>
          <a:bodyPr/>
          <a:lstStyle/>
          <a:p>
            <a:r>
              <a:rPr lang="en-US" noProof="0"/>
              <a:t>page </a:t>
            </a:r>
            <a:fld id="{19B51A1E-902D-48AF-9020-955120F399B6}" type="slidenum">
              <a:rPr lang="en-US" b="1" i="1" noProof="0" smtClean="0"/>
              <a:pPr/>
              <a:t>25</a:t>
            </a:fld>
            <a:endParaRPr lang="en-US" b="1" i="1" noProof="0" dirty="0"/>
          </a:p>
        </p:txBody>
      </p:sp>
      <p:sp>
        <p:nvSpPr>
          <p:cNvPr id="4" name="Title 1">
            <a:extLst>
              <a:ext uri="{FF2B5EF4-FFF2-40B4-BE49-F238E27FC236}">
                <a16:creationId xmlns:a16="http://schemas.microsoft.com/office/drawing/2014/main" id="{08EF7996-B86A-4FC3-8741-01D8B77E5681}"/>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Listening for Specific Information </a:t>
            </a:r>
          </a:p>
        </p:txBody>
      </p:sp>
      <p:sp>
        <p:nvSpPr>
          <p:cNvPr id="5" name="TextBox 4">
            <a:extLst>
              <a:ext uri="{FF2B5EF4-FFF2-40B4-BE49-F238E27FC236}">
                <a16:creationId xmlns:a16="http://schemas.microsoft.com/office/drawing/2014/main" id="{8F5E773A-34ED-48F2-B8B1-DE40428852A3}"/>
              </a:ext>
            </a:extLst>
          </p:cNvPr>
          <p:cNvSpPr txBox="1"/>
          <p:nvPr/>
        </p:nvSpPr>
        <p:spPr>
          <a:xfrm>
            <a:off x="431999" y="884300"/>
            <a:ext cx="10143235" cy="954107"/>
          </a:xfrm>
          <a:prstGeom prst="rect">
            <a:avLst/>
          </a:prstGeom>
          <a:noFill/>
        </p:spPr>
        <p:txBody>
          <a:bodyPr wrap="square" rtlCol="0">
            <a:spAutoFit/>
          </a:bodyPr>
          <a:lstStyle/>
          <a:p>
            <a:r>
              <a:rPr lang="en-US" sz="2800" b="1" dirty="0">
                <a:solidFill>
                  <a:srgbClr val="FF9933"/>
                </a:solidFill>
                <a:latin typeface="Angsana New" panose="02020603050405020304" pitchFamily="18" charset="-34"/>
                <a:cs typeface="Angsana New" panose="02020603050405020304" pitchFamily="18" charset="-34"/>
                <a:hlinkClick r:id="rId4" action="ppaction://hlinkfile"/>
              </a:rPr>
              <a:t>Listen to the complaints and choose one of the following statements as advice for each speaker. Write the number of the speaker next to the best advice for that speaker’s complaint</a:t>
            </a:r>
            <a:endParaRPr lang="en-US" sz="2800" b="1" dirty="0">
              <a:solidFill>
                <a:srgbClr val="FF9933"/>
              </a:solidFill>
              <a:latin typeface="Angsana New" panose="02020603050405020304" pitchFamily="18" charset="-34"/>
              <a:cs typeface="Angsana New" panose="02020603050405020304" pitchFamily="18" charset="-34"/>
            </a:endParaRPr>
          </a:p>
        </p:txBody>
      </p:sp>
      <p:sp>
        <p:nvSpPr>
          <p:cNvPr id="8" name="TextBox 7">
            <a:extLst>
              <a:ext uri="{FF2B5EF4-FFF2-40B4-BE49-F238E27FC236}">
                <a16:creationId xmlns:a16="http://schemas.microsoft.com/office/drawing/2014/main" id="{338848B7-73C5-4E37-B79D-22DE755C3D6A}"/>
              </a:ext>
            </a:extLst>
          </p:cNvPr>
          <p:cNvSpPr txBox="1"/>
          <p:nvPr/>
        </p:nvSpPr>
        <p:spPr>
          <a:xfrm>
            <a:off x="431999" y="2108829"/>
            <a:ext cx="10396422" cy="4708981"/>
          </a:xfrm>
          <a:prstGeom prst="rect">
            <a:avLst/>
          </a:prstGeom>
          <a:noFill/>
        </p:spPr>
        <p:txBody>
          <a:bodyPr wrap="square" rtlCol="0">
            <a:spAutoFit/>
          </a:bodyPr>
          <a:lstStyle/>
          <a:p>
            <a:pPr marL="457200" indent="-457200" algn="just">
              <a:lnSpc>
                <a:spcPct val="150000"/>
              </a:lnSpc>
              <a:buAutoNum type="arabicPeriod"/>
            </a:pPr>
            <a:r>
              <a:rPr lang="en-US" sz="2000" dirty="0">
                <a:latin typeface="Arial" panose="020B0604020202020204" pitchFamily="34" charset="0"/>
                <a:cs typeface="Arial" panose="020B0604020202020204" pitchFamily="34" charset="0"/>
              </a:rPr>
              <a:t>_______ You should take two aspirin for the pain and see a dentist as soon as possible.</a:t>
            </a:r>
          </a:p>
          <a:p>
            <a:pPr marL="457200" indent="-457200" algn="just">
              <a:lnSpc>
                <a:spcPct val="150000"/>
              </a:lnSpc>
              <a:buAutoNum type="arabicPeriod"/>
            </a:pPr>
            <a:r>
              <a:rPr lang="en-US" sz="2000" dirty="0">
                <a:latin typeface="Arial" panose="020B0604020202020204" pitchFamily="34" charset="0"/>
                <a:cs typeface="Arial" panose="020B0604020202020204" pitchFamily="34" charset="0"/>
              </a:rPr>
              <a:t>_______ You should wrap a tight bandage around your ankle. Don’t walk on it for a few days.</a:t>
            </a:r>
          </a:p>
          <a:p>
            <a:pPr marL="457200" indent="-457200" algn="just">
              <a:lnSpc>
                <a:spcPct val="150000"/>
              </a:lnSpc>
              <a:buAutoNum type="arabicPeriod"/>
            </a:pPr>
            <a:r>
              <a:rPr lang="en-US" sz="2000" dirty="0">
                <a:latin typeface="Arial" panose="020B0604020202020204" pitchFamily="34" charset="0"/>
                <a:cs typeface="Arial" panose="020B0604020202020204" pitchFamily="34" charset="0"/>
              </a:rPr>
              <a:t>_______ You can take some medicine from the drugstore for the sneezing and coughing. Drink plenty of fluids and try to rest.</a:t>
            </a:r>
          </a:p>
          <a:p>
            <a:pPr marL="457200" indent="-457200" algn="just">
              <a:lnSpc>
                <a:spcPct val="150000"/>
              </a:lnSpc>
              <a:buAutoNum type="arabicPeriod"/>
            </a:pPr>
            <a:r>
              <a:rPr lang="en-US" sz="2000" dirty="0">
                <a:latin typeface="Arial" panose="020B0604020202020204" pitchFamily="34" charset="0"/>
                <a:cs typeface="Arial" panose="020B0604020202020204" pitchFamily="34" charset="0"/>
              </a:rPr>
              <a:t>_______  You should take two aspirin. See a doctor if your head still hurts tomorrow. </a:t>
            </a:r>
          </a:p>
          <a:p>
            <a:pPr marL="457200" indent="-457200" algn="just">
              <a:lnSpc>
                <a:spcPct val="150000"/>
              </a:lnSpc>
              <a:buAutoNum type="arabicPeriod"/>
            </a:pPr>
            <a:r>
              <a:rPr lang="en-US" sz="2000" dirty="0">
                <a:latin typeface="Arial" panose="020B0604020202020204" pitchFamily="34" charset="0"/>
                <a:cs typeface="Arial" panose="020B0604020202020204" pitchFamily="34" charset="0"/>
              </a:rPr>
              <a:t>_______  You should go to a doctor and get an X-ray.</a:t>
            </a:r>
          </a:p>
          <a:p>
            <a:pPr marL="457200" indent="-457200" algn="just">
              <a:lnSpc>
                <a:spcPct val="150000"/>
              </a:lnSpc>
              <a:buAutoNum type="arabicPeriod"/>
            </a:pPr>
            <a:r>
              <a:rPr lang="en-US" sz="2000" dirty="0">
                <a:latin typeface="Arial" panose="020B0604020202020204" pitchFamily="34" charset="0"/>
                <a:cs typeface="Arial" panose="020B0604020202020204" pitchFamily="34" charset="0"/>
              </a:rPr>
              <a:t>_______  You shouldn’t eat anything for two or three hours – until you stop vomiting. Then you can have clear fluids. If that doesn’t work, see a doctor. </a:t>
            </a:r>
          </a:p>
        </p:txBody>
      </p:sp>
      <p:sp>
        <p:nvSpPr>
          <p:cNvPr id="6" name="TextBox 5">
            <a:extLst>
              <a:ext uri="{FF2B5EF4-FFF2-40B4-BE49-F238E27FC236}">
                <a16:creationId xmlns:a16="http://schemas.microsoft.com/office/drawing/2014/main" id="{844E1CC0-3680-429E-82D6-59E94F77B522}"/>
              </a:ext>
            </a:extLst>
          </p:cNvPr>
          <p:cNvSpPr txBox="1"/>
          <p:nvPr/>
        </p:nvSpPr>
        <p:spPr>
          <a:xfrm>
            <a:off x="1268002" y="3979684"/>
            <a:ext cx="568171" cy="584775"/>
          </a:xfrm>
          <a:prstGeom prst="rect">
            <a:avLst/>
          </a:prstGeom>
          <a:noFill/>
        </p:spPr>
        <p:txBody>
          <a:bodyPr wrap="square" rtlCol="0">
            <a:spAutoFit/>
          </a:bodyPr>
          <a:lstStyle/>
          <a:p>
            <a:r>
              <a:rPr lang="en-US" sz="3200" b="1" dirty="0">
                <a:solidFill>
                  <a:srgbClr val="FFC000"/>
                </a:solidFill>
              </a:rPr>
              <a:t>6</a:t>
            </a:r>
          </a:p>
        </p:txBody>
      </p:sp>
      <p:sp>
        <p:nvSpPr>
          <p:cNvPr id="10" name="TextBox 9">
            <a:extLst>
              <a:ext uri="{FF2B5EF4-FFF2-40B4-BE49-F238E27FC236}">
                <a16:creationId xmlns:a16="http://schemas.microsoft.com/office/drawing/2014/main" id="{213CB7DC-14FD-4A33-9B4D-E99DD589060E}"/>
              </a:ext>
            </a:extLst>
          </p:cNvPr>
          <p:cNvSpPr txBox="1"/>
          <p:nvPr/>
        </p:nvSpPr>
        <p:spPr>
          <a:xfrm>
            <a:off x="1259124" y="2068059"/>
            <a:ext cx="568171" cy="584775"/>
          </a:xfrm>
          <a:prstGeom prst="rect">
            <a:avLst/>
          </a:prstGeom>
          <a:noFill/>
        </p:spPr>
        <p:txBody>
          <a:bodyPr wrap="square" rtlCol="0">
            <a:spAutoFit/>
          </a:bodyPr>
          <a:lstStyle/>
          <a:p>
            <a:r>
              <a:rPr lang="en-US" sz="3200" b="1" dirty="0">
                <a:solidFill>
                  <a:srgbClr val="FFC000"/>
                </a:solidFill>
              </a:rPr>
              <a:t>4</a:t>
            </a:r>
          </a:p>
        </p:txBody>
      </p:sp>
      <p:sp>
        <p:nvSpPr>
          <p:cNvPr id="11" name="TextBox 10">
            <a:extLst>
              <a:ext uri="{FF2B5EF4-FFF2-40B4-BE49-F238E27FC236}">
                <a16:creationId xmlns:a16="http://schemas.microsoft.com/office/drawing/2014/main" id="{9464033E-2BF6-4B6D-B149-BAB889A30AAE}"/>
              </a:ext>
            </a:extLst>
          </p:cNvPr>
          <p:cNvSpPr txBox="1"/>
          <p:nvPr/>
        </p:nvSpPr>
        <p:spPr>
          <a:xfrm>
            <a:off x="1268002" y="5341613"/>
            <a:ext cx="568171" cy="584775"/>
          </a:xfrm>
          <a:prstGeom prst="rect">
            <a:avLst/>
          </a:prstGeom>
          <a:noFill/>
        </p:spPr>
        <p:txBody>
          <a:bodyPr wrap="square" rtlCol="0">
            <a:spAutoFit/>
          </a:bodyPr>
          <a:lstStyle/>
          <a:p>
            <a:r>
              <a:rPr lang="en-US" sz="3200" b="1" dirty="0">
                <a:solidFill>
                  <a:srgbClr val="FFC000"/>
                </a:solidFill>
              </a:rPr>
              <a:t>3</a:t>
            </a:r>
          </a:p>
        </p:txBody>
      </p:sp>
      <p:sp>
        <p:nvSpPr>
          <p:cNvPr id="12" name="TextBox 11">
            <a:extLst>
              <a:ext uri="{FF2B5EF4-FFF2-40B4-BE49-F238E27FC236}">
                <a16:creationId xmlns:a16="http://schemas.microsoft.com/office/drawing/2014/main" id="{85C87842-BEA7-4A7D-95A6-7801DF4032C6}"/>
              </a:ext>
            </a:extLst>
          </p:cNvPr>
          <p:cNvSpPr txBox="1"/>
          <p:nvPr/>
        </p:nvSpPr>
        <p:spPr>
          <a:xfrm>
            <a:off x="1259125" y="5750917"/>
            <a:ext cx="568171" cy="584775"/>
          </a:xfrm>
          <a:prstGeom prst="rect">
            <a:avLst/>
          </a:prstGeom>
          <a:noFill/>
        </p:spPr>
        <p:txBody>
          <a:bodyPr wrap="square" rtlCol="0">
            <a:spAutoFit/>
          </a:bodyPr>
          <a:lstStyle/>
          <a:p>
            <a:r>
              <a:rPr lang="en-US" sz="3200" b="1" dirty="0">
                <a:solidFill>
                  <a:srgbClr val="FFC000"/>
                </a:solidFill>
              </a:rPr>
              <a:t>2</a:t>
            </a:r>
          </a:p>
        </p:txBody>
      </p:sp>
      <p:sp>
        <p:nvSpPr>
          <p:cNvPr id="13" name="TextBox 12">
            <a:extLst>
              <a:ext uri="{FF2B5EF4-FFF2-40B4-BE49-F238E27FC236}">
                <a16:creationId xmlns:a16="http://schemas.microsoft.com/office/drawing/2014/main" id="{815CB2C9-AD7A-41EA-B57F-65617DEBFC7B}"/>
              </a:ext>
            </a:extLst>
          </p:cNvPr>
          <p:cNvSpPr txBox="1"/>
          <p:nvPr/>
        </p:nvSpPr>
        <p:spPr>
          <a:xfrm>
            <a:off x="1332681" y="4856849"/>
            <a:ext cx="568171" cy="584775"/>
          </a:xfrm>
          <a:prstGeom prst="rect">
            <a:avLst/>
          </a:prstGeom>
          <a:noFill/>
        </p:spPr>
        <p:txBody>
          <a:bodyPr wrap="square" rtlCol="0">
            <a:spAutoFit/>
          </a:bodyPr>
          <a:lstStyle/>
          <a:p>
            <a:r>
              <a:rPr lang="en-US" sz="3200" b="1" dirty="0">
                <a:solidFill>
                  <a:srgbClr val="FFC000"/>
                </a:solidFill>
              </a:rPr>
              <a:t>1</a:t>
            </a:r>
          </a:p>
        </p:txBody>
      </p:sp>
      <p:sp>
        <p:nvSpPr>
          <p:cNvPr id="14" name="TextBox 13">
            <a:extLst>
              <a:ext uri="{FF2B5EF4-FFF2-40B4-BE49-F238E27FC236}">
                <a16:creationId xmlns:a16="http://schemas.microsoft.com/office/drawing/2014/main" id="{AC008BAC-AE45-4D75-A3C8-FF84F65D68C4}"/>
              </a:ext>
            </a:extLst>
          </p:cNvPr>
          <p:cNvSpPr txBox="1"/>
          <p:nvPr/>
        </p:nvSpPr>
        <p:spPr>
          <a:xfrm>
            <a:off x="1259123" y="2973867"/>
            <a:ext cx="568171" cy="584775"/>
          </a:xfrm>
          <a:prstGeom prst="rect">
            <a:avLst/>
          </a:prstGeom>
          <a:noFill/>
        </p:spPr>
        <p:txBody>
          <a:bodyPr wrap="square" rtlCol="0">
            <a:spAutoFit/>
          </a:bodyPr>
          <a:lstStyle/>
          <a:p>
            <a:r>
              <a:rPr lang="en-US" sz="3200" b="1" dirty="0">
                <a:solidFill>
                  <a:srgbClr val="FFC000"/>
                </a:solidFill>
              </a:rPr>
              <a:t>5</a:t>
            </a:r>
          </a:p>
        </p:txBody>
      </p:sp>
      <p:pic>
        <p:nvPicPr>
          <p:cNvPr id="15" name="Track No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9830" y="1268988"/>
            <a:ext cx="406400" cy="406400"/>
          </a:xfrm>
          <a:prstGeom prst="rect">
            <a:avLst/>
          </a:prstGeom>
        </p:spPr>
      </p:pic>
    </p:spTree>
    <p:extLst>
      <p:ext uri="{BB962C8B-B14F-4D97-AF65-F5344CB8AC3E}">
        <p14:creationId xmlns:p14="http://schemas.microsoft.com/office/powerpoint/2010/main" val="3011835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7" restart="whenNotActive" fill="hold" evtFilter="cancelBubble" nodeType="interactiveSeq">
                <p:stCondLst>
                  <p:cond evt="onClick" delay="0">
                    <p:tgtEl>
                      <p:spTgt spid="15"/>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88816" fill="hold"/>
                                        <p:tgtEl>
                                          <p:spTgt spid="15"/>
                                        </p:tgtEl>
                                      </p:cBhvr>
                                    </p:cmd>
                                  </p:childTnLst>
                                </p:cTn>
                              </p:par>
                            </p:childTnLst>
                          </p:cTn>
                        </p:par>
                      </p:childTnLst>
                    </p:cTn>
                  </p:par>
                </p:childTnLst>
              </p:cTn>
              <p:nextCondLst>
                <p:cond evt="onClick" delay="0">
                  <p:tgtEl>
                    <p:spTgt spid="15"/>
                  </p:tgtEl>
                </p:cond>
              </p:nextCondLst>
            </p:seq>
            <p:audio>
              <p:cMediaNode vol="80000">
                <p:cTn id="32" fill="hold" display="0">
                  <p:stCondLst>
                    <p:cond delay="indefinite"/>
                  </p:stCondLst>
                  <p:endCondLst>
                    <p:cond evt="onStopAudio" delay="0">
                      <p:tgtEl>
                        <p:sldTgt/>
                      </p:tgtEl>
                    </p:cond>
                  </p:endCondLst>
                </p:cTn>
                <p:tgtEl>
                  <p:spTgt spid="15"/>
                </p:tgtEl>
              </p:cMediaNode>
            </p:audio>
          </p:childTnLst>
        </p:cTn>
      </p:par>
    </p:tnLst>
    <p:bldLst>
      <p:bldP spid="6" grpId="0"/>
      <p:bldP spid="10" grpId="0"/>
      <p:bldP spid="11" grpId="0"/>
      <p:bldP spid="12" grpId="0"/>
      <p:bldP spid="13" grpId="0"/>
      <p:bldP spid="1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Slide Number Placeholder 2"/>
          <p:cNvSpPr>
            <a:spLocks noGrp="1"/>
          </p:cNvSpPr>
          <p:nvPr>
            <p:ph type="sldNum" sz="quarter" idx="14"/>
          </p:nvPr>
        </p:nvSpPr>
        <p:spPr/>
        <p:txBody>
          <a:bodyPr/>
          <a:lstStyle/>
          <a:p>
            <a:r>
              <a:rPr lang="en-US" noProof="0" smtClean="0"/>
              <a:t>page </a:t>
            </a:r>
            <a:fld id="{19B51A1E-902D-48AF-9020-955120F399B6}" type="slidenum">
              <a:rPr lang="en-US" b="1" i="1" noProof="0" smtClean="0"/>
              <a:pPr/>
              <a:t>26</a:t>
            </a:fld>
            <a:endParaRPr lang="en-US" b="1" i="1" noProof="0" dirty="0"/>
          </a:p>
        </p:txBody>
      </p:sp>
      <p:pic>
        <p:nvPicPr>
          <p:cNvPr id="5" name="Picture 4"/>
          <p:cNvPicPr>
            <a:picLocks noChangeAspect="1"/>
          </p:cNvPicPr>
          <p:nvPr/>
        </p:nvPicPr>
        <p:blipFill>
          <a:blip r:embed="rId4"/>
          <a:stretch>
            <a:fillRect/>
          </a:stretch>
        </p:blipFill>
        <p:spPr>
          <a:xfrm>
            <a:off x="7828547" y="261168"/>
            <a:ext cx="4363453" cy="6349509"/>
          </a:xfrm>
          <a:prstGeom prst="rect">
            <a:avLst/>
          </a:prstGeom>
        </p:spPr>
      </p:pic>
      <p:pic>
        <p:nvPicPr>
          <p:cNvPr id="6" name="Picture 5"/>
          <p:cNvPicPr>
            <a:picLocks noChangeAspect="1"/>
          </p:cNvPicPr>
          <p:nvPr/>
        </p:nvPicPr>
        <p:blipFill>
          <a:blip r:embed="rId5"/>
          <a:stretch>
            <a:fillRect/>
          </a:stretch>
        </p:blipFill>
        <p:spPr>
          <a:xfrm>
            <a:off x="108937" y="464084"/>
            <a:ext cx="7623358" cy="4252295"/>
          </a:xfrm>
          <a:prstGeom prst="rect">
            <a:avLst/>
          </a:prstGeom>
        </p:spPr>
      </p:pic>
      <p:pic>
        <p:nvPicPr>
          <p:cNvPr id="7" name="Track No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503617" y="5359725"/>
            <a:ext cx="406400" cy="406400"/>
          </a:xfrm>
          <a:prstGeom prst="rect">
            <a:avLst/>
          </a:prstGeom>
        </p:spPr>
      </p:pic>
    </p:spTree>
    <p:extLst>
      <p:ext uri="{BB962C8B-B14F-4D97-AF65-F5344CB8AC3E}">
        <p14:creationId xmlns:p14="http://schemas.microsoft.com/office/powerpoint/2010/main" val="30657081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8816"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Image containing medical tweezers of various sizes, some pills, and a hand holding a pen writing on a piece of paper attached to a clipboard">
            <a:extLst>
              <a:ext uri="{FF2B5EF4-FFF2-40B4-BE49-F238E27FC236}">
                <a16:creationId xmlns:a16="http://schemas.microsoft.com/office/drawing/2014/main" id="{58E8F1D1-2E7D-42A1-89B1-02F0157F588D}"/>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a:stretch>
            <a:fillRect/>
          </a:stretch>
        </p:blipFill>
        <p:spPr>
          <a:xfrm>
            <a:off x="136525" y="-4877"/>
            <a:ext cx="10817535" cy="6584950"/>
          </a:xfrm>
        </p:spPr>
      </p:pic>
      <p:sp>
        <p:nvSpPr>
          <p:cNvPr id="12" name="Rectangle 11">
            <a:extLst>
              <a:ext uri="{FF2B5EF4-FFF2-40B4-BE49-F238E27FC236}">
                <a16:creationId xmlns:a16="http://schemas.microsoft.com/office/drawing/2014/main" id="{1D3F6556-8AF2-4DC2-86FE-E38011E946E6}"/>
              </a:ext>
              <a:ext uri="{C183D7F6-B498-43B3-948B-1728B52AA6E4}">
                <adec:decorative xmlns="" xmlns:adec="http://schemas.microsoft.com/office/drawing/2017/decorative" val="1"/>
              </a:ext>
            </a:extLst>
          </p:cNvPr>
          <p:cNvSpPr/>
          <p:nvPr/>
        </p:nvSpPr>
        <p:spPr bwMode="invGray">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697DC055-29AA-4AE9-8621-A0765113CDFB}"/>
              </a:ext>
            </a:extLst>
          </p:cNvPr>
          <p:cNvSpPr>
            <a:spLocks noGrp="1"/>
          </p:cNvSpPr>
          <p:nvPr>
            <p:ph type="ctrTitle"/>
          </p:nvPr>
        </p:nvSpPr>
        <p:spPr bwMode="black">
          <a:xfrm>
            <a:off x="5545292" y="884038"/>
            <a:ext cx="5085650" cy="1870007"/>
          </a:xfrm>
        </p:spPr>
        <p:txBody>
          <a:bodyPr/>
          <a:lstStyle/>
          <a:p>
            <a:pPr algn="ctr"/>
            <a:r>
              <a:rPr lang="en-US" b="1" dirty="0"/>
              <a:t>USING LANGUAGE</a:t>
            </a:r>
          </a:p>
        </p:txBody>
      </p:sp>
      <p:sp>
        <p:nvSpPr>
          <p:cNvPr id="4" name="Subtitle 3">
            <a:extLst>
              <a:ext uri="{FF2B5EF4-FFF2-40B4-BE49-F238E27FC236}">
                <a16:creationId xmlns:a16="http://schemas.microsoft.com/office/drawing/2014/main" id="{4CAFB058-F34E-4FAC-AA90-D1CB170C9984}"/>
              </a:ext>
            </a:extLst>
          </p:cNvPr>
          <p:cNvSpPr>
            <a:spLocks noGrp="1"/>
          </p:cNvSpPr>
          <p:nvPr>
            <p:ph type="subTitle" idx="1"/>
          </p:nvPr>
        </p:nvSpPr>
        <p:spPr bwMode="black">
          <a:xfrm>
            <a:off x="5545292" y="3155725"/>
            <a:ext cx="5085650" cy="691666"/>
          </a:xfrm>
        </p:spPr>
        <p:txBody>
          <a:bodyPr/>
          <a:lstStyle/>
          <a:p>
            <a:pPr algn="ctr"/>
            <a:r>
              <a:rPr lang="en-US" sz="4000" b="1" dirty="0">
                <a:latin typeface="Agency FB" panose="020B0503020202020204" pitchFamily="34" charset="0"/>
              </a:rPr>
              <a:t>Giving Advice</a:t>
            </a:r>
          </a:p>
        </p:txBody>
      </p:sp>
      <p:sp>
        <p:nvSpPr>
          <p:cNvPr id="5" name="Slide Number Placeholder 4">
            <a:extLst>
              <a:ext uri="{FF2B5EF4-FFF2-40B4-BE49-F238E27FC236}">
                <a16:creationId xmlns:a16="http://schemas.microsoft.com/office/drawing/2014/main" id="{631703FA-65E2-4E60-B9CE-387169A2F4AE}"/>
              </a:ext>
            </a:extLst>
          </p:cNvPr>
          <p:cNvSpPr>
            <a:spLocks noGrp="1"/>
          </p:cNvSpPr>
          <p:nvPr>
            <p:ph type="sldNum" sz="quarter" idx="12"/>
          </p:nvPr>
        </p:nvSpPr>
        <p:spPr/>
        <p:txBody>
          <a:bodyPr/>
          <a:lstStyle/>
          <a:p>
            <a:r>
              <a:rPr lang="en-US" dirty="0"/>
              <a:t>page </a:t>
            </a:r>
            <a:fld id="{19B51A1E-902D-48AF-9020-955120F399B6}" type="slidenum">
              <a:rPr lang="en-US" b="1" i="1" smtClean="0"/>
              <a:pPr/>
              <a:t>27</a:t>
            </a:fld>
            <a:endParaRPr lang="en-US" b="1" i="1" dirty="0"/>
          </a:p>
        </p:txBody>
      </p:sp>
    </p:spTree>
    <p:extLst>
      <p:ext uri="{BB962C8B-B14F-4D97-AF65-F5344CB8AC3E}">
        <p14:creationId xmlns:p14="http://schemas.microsoft.com/office/powerpoint/2010/main" val="83314217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EB3D15C-ED1B-4D89-90D0-C6DC7138E44D}"/>
              </a:ext>
            </a:extLst>
          </p:cNvPr>
          <p:cNvSpPr>
            <a:spLocks noGrp="1"/>
          </p:cNvSpPr>
          <p:nvPr>
            <p:ph type="ctrTitle"/>
          </p:nvPr>
        </p:nvSpPr>
        <p:spPr/>
        <p:txBody>
          <a:bodyPr/>
          <a:lstStyle/>
          <a:p>
            <a:endParaRPr lang="en-US" dirty="0"/>
          </a:p>
        </p:txBody>
      </p:sp>
      <p:sp>
        <p:nvSpPr>
          <p:cNvPr id="4" name="Subtitle 3">
            <a:extLst>
              <a:ext uri="{FF2B5EF4-FFF2-40B4-BE49-F238E27FC236}">
                <a16:creationId xmlns:a16="http://schemas.microsoft.com/office/drawing/2014/main" id="{CA2544A3-9784-4683-816D-C3C6DBD42025}"/>
              </a:ext>
            </a:extLst>
          </p:cNvPr>
          <p:cNvSpPr>
            <a:spLocks noGrp="1"/>
          </p:cNvSpPr>
          <p:nvPr>
            <p:ph type="subTitle" idx="1"/>
          </p:nvPr>
        </p:nvSpPr>
        <p:spPr/>
        <p:txBody>
          <a:bodyPr/>
          <a:lstStyle/>
          <a:p>
            <a:endParaRPr lang="en-US"/>
          </a:p>
        </p:txBody>
      </p:sp>
      <p:sp>
        <p:nvSpPr>
          <p:cNvPr id="5" name="Slide Number Placeholder 4">
            <a:extLst>
              <a:ext uri="{FF2B5EF4-FFF2-40B4-BE49-F238E27FC236}">
                <a16:creationId xmlns:a16="http://schemas.microsoft.com/office/drawing/2014/main" id="{C2A0878C-2075-4C07-BBD3-B753E8C32523}"/>
              </a:ext>
            </a:extLst>
          </p:cNvPr>
          <p:cNvSpPr>
            <a:spLocks noGrp="1"/>
          </p:cNvSpPr>
          <p:nvPr>
            <p:ph type="sldNum" sz="quarter" idx="12"/>
          </p:nvPr>
        </p:nvSpPr>
        <p:spPr/>
        <p:txBody>
          <a:bodyPr/>
          <a:lstStyle/>
          <a:p>
            <a:r>
              <a:rPr lang="en-US" noProof="0"/>
              <a:t>page </a:t>
            </a:r>
            <a:fld id="{19B51A1E-902D-48AF-9020-955120F399B6}" type="slidenum">
              <a:rPr lang="en-US" b="1" i="1" noProof="0" smtClean="0"/>
              <a:pPr/>
              <a:t>28</a:t>
            </a:fld>
            <a:endParaRPr lang="en-US" b="1" i="1" noProof="0" dirty="0"/>
          </a:p>
        </p:txBody>
      </p:sp>
      <p:pic>
        <p:nvPicPr>
          <p:cNvPr id="11" name="Picture Placeholder 10">
            <a:extLst>
              <a:ext uri="{FF2B5EF4-FFF2-40B4-BE49-F238E27FC236}">
                <a16:creationId xmlns:a16="http://schemas.microsoft.com/office/drawing/2014/main" id="{B9F3D380-B0ED-4390-A525-E722E12B9A85}"/>
              </a:ext>
            </a:extLst>
          </p:cNvPr>
          <p:cNvPicPr>
            <a:picLocks noGrp="1" noChangeAspect="1"/>
          </p:cNvPicPr>
          <p:nvPr>
            <p:ph type="pic" sz="quarter" idx="10"/>
          </p:nvPr>
        </p:nvPicPr>
        <p:blipFill>
          <a:blip r:embed="rId2"/>
          <a:srcRect t="2488" b="2488"/>
          <a:stretch>
            <a:fillRect/>
          </a:stretch>
        </p:blipFill>
        <p:spPr>
          <a:xfrm>
            <a:off x="5297864" y="137306"/>
            <a:ext cx="6894136" cy="6583387"/>
          </a:xfrm>
        </p:spPr>
      </p:pic>
      <p:sp>
        <p:nvSpPr>
          <p:cNvPr id="12" name="TextBox 11">
            <a:extLst>
              <a:ext uri="{FF2B5EF4-FFF2-40B4-BE49-F238E27FC236}">
                <a16:creationId xmlns:a16="http://schemas.microsoft.com/office/drawing/2014/main" id="{FCDCB579-291C-418C-97C6-79AE9D05BA7E}"/>
              </a:ext>
            </a:extLst>
          </p:cNvPr>
          <p:cNvSpPr txBox="1"/>
          <p:nvPr/>
        </p:nvSpPr>
        <p:spPr>
          <a:xfrm>
            <a:off x="518474" y="669303"/>
            <a:ext cx="4053526" cy="5386090"/>
          </a:xfrm>
          <a:prstGeom prst="rect">
            <a:avLst/>
          </a:prstGeom>
          <a:noFill/>
        </p:spPr>
        <p:txBody>
          <a:bodyPr wrap="square" rtlCol="0">
            <a:spAutoFit/>
          </a:bodyPr>
          <a:lstStyle/>
          <a:p>
            <a:pPr algn="just"/>
            <a:r>
              <a:rPr lang="en-US" sz="2800" u="sng" dirty="0">
                <a:solidFill>
                  <a:schemeClr val="bg1"/>
                </a:solidFill>
                <a:latin typeface="Agency FB" panose="020B0503020202020204" pitchFamily="34" charset="0"/>
              </a:rPr>
              <a:t>USING MODALS TO GIVE ADVICE</a:t>
            </a:r>
          </a:p>
          <a:p>
            <a:pPr algn="just"/>
            <a:endParaRPr lang="en-US" sz="2800" dirty="0">
              <a:solidFill>
                <a:schemeClr val="bg1"/>
              </a:solidFill>
              <a:latin typeface="Agency FB" panose="020B0503020202020204" pitchFamily="34" charset="0"/>
            </a:endParaRPr>
          </a:p>
          <a:p>
            <a:pPr algn="just"/>
            <a:r>
              <a:rPr lang="en-US" sz="3200" i="1" dirty="0">
                <a:solidFill>
                  <a:schemeClr val="bg1"/>
                </a:solidFill>
                <a:latin typeface="French Script MT" panose="03020402040607040605" pitchFamily="66" charset="0"/>
              </a:rPr>
              <a:t>Sometimes people tell you their problems and you want to give advice. To do this, you can use modals such as could, might, should, and have to. Use have to for a very strong suggestion. Should is a little less strong. Use could and might when you don’t want to give strong advice.</a:t>
            </a:r>
          </a:p>
        </p:txBody>
      </p:sp>
    </p:spTree>
    <p:extLst>
      <p:ext uri="{BB962C8B-B14F-4D97-AF65-F5344CB8AC3E}">
        <p14:creationId xmlns:p14="http://schemas.microsoft.com/office/powerpoint/2010/main" val="69531837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2B6D06D-BE1E-4C8E-9A72-9B9456BB5A04}"/>
              </a:ext>
            </a:extLst>
          </p:cNvPr>
          <p:cNvSpPr>
            <a:spLocks noGrp="1"/>
          </p:cNvSpPr>
          <p:nvPr>
            <p:ph type="sldNum" sz="quarter" idx="13"/>
          </p:nvPr>
        </p:nvSpPr>
        <p:spPr/>
        <p:txBody>
          <a:bodyPr/>
          <a:lstStyle/>
          <a:p>
            <a:r>
              <a:rPr lang="en-US" noProof="0"/>
              <a:t>page </a:t>
            </a:r>
            <a:fld id="{19B51A1E-902D-48AF-9020-955120F399B6}" type="slidenum">
              <a:rPr lang="en-US" b="1" i="1" noProof="0" smtClean="0"/>
              <a:pPr/>
              <a:t>29</a:t>
            </a:fld>
            <a:endParaRPr lang="en-US" b="1" i="1" noProof="0" dirty="0"/>
          </a:p>
        </p:txBody>
      </p:sp>
      <p:sp>
        <p:nvSpPr>
          <p:cNvPr id="4" name="Text Placeholder 3">
            <a:extLst>
              <a:ext uri="{FF2B5EF4-FFF2-40B4-BE49-F238E27FC236}">
                <a16:creationId xmlns:a16="http://schemas.microsoft.com/office/drawing/2014/main" id="{1E5AF61B-7FDA-4BBC-8E1B-068B2F8D3654}"/>
              </a:ext>
            </a:extLst>
          </p:cNvPr>
          <p:cNvSpPr>
            <a:spLocks noGrp="1"/>
          </p:cNvSpPr>
          <p:nvPr>
            <p:ph type="body" sz="half" idx="2"/>
          </p:nvPr>
        </p:nvSpPr>
        <p:spPr>
          <a:xfrm>
            <a:off x="420017" y="3429000"/>
            <a:ext cx="4972115" cy="2817897"/>
          </a:xfrm>
        </p:spPr>
        <p:txBody>
          <a:bodyPr/>
          <a:lstStyle/>
          <a:p>
            <a:r>
              <a:rPr lang="en-US" sz="2400" b="1" u="sng" dirty="0"/>
              <a:t>Example: </a:t>
            </a:r>
          </a:p>
          <a:p>
            <a:r>
              <a:rPr lang="en-US" sz="2400" dirty="0"/>
              <a:t>Problem: I’m homesick.</a:t>
            </a:r>
          </a:p>
          <a:p>
            <a:r>
              <a:rPr lang="en-US" sz="2400" dirty="0"/>
              <a:t>Advice: You </a:t>
            </a:r>
            <a:r>
              <a:rPr lang="en-US" sz="2400" b="1" dirty="0"/>
              <a:t>could</a:t>
            </a:r>
            <a:r>
              <a:rPr lang="en-US" sz="2400" dirty="0"/>
              <a:t> </a:t>
            </a:r>
            <a:r>
              <a:rPr lang="en-US" sz="2400" b="1" dirty="0">
                <a:solidFill>
                  <a:srgbClr val="FFC000"/>
                </a:solidFill>
              </a:rPr>
              <a:t>call</a:t>
            </a:r>
            <a:r>
              <a:rPr lang="en-US" sz="2400" dirty="0"/>
              <a:t> your family.</a:t>
            </a:r>
          </a:p>
          <a:p>
            <a:r>
              <a:rPr lang="en-US" sz="2400" dirty="0"/>
              <a:t>                You </a:t>
            </a:r>
            <a:r>
              <a:rPr lang="en-US" sz="2400" b="1" dirty="0"/>
              <a:t>should</a:t>
            </a:r>
            <a:r>
              <a:rPr lang="en-US" sz="2400" dirty="0"/>
              <a:t> </a:t>
            </a:r>
            <a:r>
              <a:rPr lang="en-US" sz="2400" dirty="0">
                <a:solidFill>
                  <a:srgbClr val="FFC000"/>
                </a:solidFill>
              </a:rPr>
              <a:t>call </a:t>
            </a:r>
            <a:r>
              <a:rPr lang="en-US" sz="2400" dirty="0"/>
              <a:t>your family.</a:t>
            </a:r>
          </a:p>
          <a:p>
            <a:r>
              <a:rPr lang="en-US" sz="2400" dirty="0"/>
              <a:t>                You </a:t>
            </a:r>
            <a:r>
              <a:rPr lang="en-US" sz="2400" b="1" dirty="0"/>
              <a:t>have to</a:t>
            </a:r>
            <a:r>
              <a:rPr lang="en-US" sz="2400" dirty="0">
                <a:solidFill>
                  <a:srgbClr val="FFC000"/>
                </a:solidFill>
              </a:rPr>
              <a:t> call </a:t>
            </a:r>
            <a:r>
              <a:rPr lang="en-US" sz="2400" dirty="0"/>
              <a:t>your family. </a:t>
            </a:r>
          </a:p>
        </p:txBody>
      </p:sp>
      <p:pic>
        <p:nvPicPr>
          <p:cNvPr id="7" name="Content Placeholder 6">
            <a:extLst>
              <a:ext uri="{FF2B5EF4-FFF2-40B4-BE49-F238E27FC236}">
                <a16:creationId xmlns:a16="http://schemas.microsoft.com/office/drawing/2014/main" id="{F0ABD10F-D391-42D5-A966-97DBAE2ADF1A}"/>
              </a:ext>
            </a:extLst>
          </p:cNvPr>
          <p:cNvPicPr>
            <a:picLocks noGrp="1" noChangeAspect="1"/>
          </p:cNvPicPr>
          <p:nvPr>
            <p:ph idx="1"/>
          </p:nvPr>
        </p:nvPicPr>
        <p:blipFill>
          <a:blip r:embed="rId2"/>
          <a:stretch>
            <a:fillRect/>
          </a:stretch>
        </p:blipFill>
        <p:spPr>
          <a:xfrm>
            <a:off x="6231117" y="706013"/>
            <a:ext cx="5162803" cy="5750350"/>
          </a:xfrm>
        </p:spPr>
      </p:pic>
      <p:graphicFrame>
        <p:nvGraphicFramePr>
          <p:cNvPr id="8" name="Table 8">
            <a:extLst>
              <a:ext uri="{FF2B5EF4-FFF2-40B4-BE49-F238E27FC236}">
                <a16:creationId xmlns:a16="http://schemas.microsoft.com/office/drawing/2014/main" id="{F7CD08EA-880F-44C6-91CE-FC4F41CDF0AD}"/>
              </a:ext>
            </a:extLst>
          </p:cNvPr>
          <p:cNvGraphicFramePr>
            <a:graphicFrameLocks noGrp="1"/>
          </p:cNvGraphicFramePr>
          <p:nvPr>
            <p:extLst>
              <p:ext uri="{D42A27DB-BD31-4B8C-83A1-F6EECF244321}">
                <p14:modId xmlns:p14="http://schemas.microsoft.com/office/powerpoint/2010/main" val="3443631689"/>
              </p:ext>
            </p:extLst>
          </p:nvPr>
        </p:nvGraphicFramePr>
        <p:xfrm>
          <a:off x="420016" y="755401"/>
          <a:ext cx="4972115" cy="2316480"/>
        </p:xfrm>
        <a:graphic>
          <a:graphicData uri="http://schemas.openxmlformats.org/drawingml/2006/table">
            <a:tbl>
              <a:tblPr firstRow="1" bandRow="1">
                <a:tableStyleId>{BC89EF96-8CEA-46FF-86C4-4CE0E7609802}</a:tableStyleId>
              </a:tblPr>
              <a:tblGrid>
                <a:gridCol w="2521146">
                  <a:extLst>
                    <a:ext uri="{9D8B030D-6E8A-4147-A177-3AD203B41FA5}">
                      <a16:colId xmlns:a16="http://schemas.microsoft.com/office/drawing/2014/main" val="458353270"/>
                    </a:ext>
                  </a:extLst>
                </a:gridCol>
                <a:gridCol w="2450969">
                  <a:extLst>
                    <a:ext uri="{9D8B030D-6E8A-4147-A177-3AD203B41FA5}">
                      <a16:colId xmlns:a16="http://schemas.microsoft.com/office/drawing/2014/main" val="2020756433"/>
                    </a:ext>
                  </a:extLst>
                </a:gridCol>
              </a:tblGrid>
              <a:tr h="197160">
                <a:tc>
                  <a:txBody>
                    <a:bodyPr/>
                    <a:lstStyle/>
                    <a:p>
                      <a:pPr algn="ctr"/>
                      <a:r>
                        <a:rPr lang="en-US" sz="2800" dirty="0">
                          <a:solidFill>
                            <a:schemeClr val="bg1"/>
                          </a:solidFill>
                        </a:rPr>
                        <a:t>Modal</a:t>
                      </a:r>
                    </a:p>
                  </a:txBody>
                  <a:tcPr>
                    <a:solidFill>
                      <a:schemeClr val="accent4">
                        <a:lumMod val="75000"/>
                      </a:schemeClr>
                    </a:solidFill>
                  </a:tcPr>
                </a:tc>
                <a:tc>
                  <a:txBody>
                    <a:bodyPr/>
                    <a:lstStyle/>
                    <a:p>
                      <a:pPr algn="ctr"/>
                      <a:endParaRPr lang="en-US" sz="2800" dirty="0">
                        <a:solidFill>
                          <a:schemeClr val="bg1"/>
                        </a:solidFill>
                      </a:endParaRPr>
                    </a:p>
                  </a:txBody>
                  <a:tcPr>
                    <a:solidFill>
                      <a:schemeClr val="accent4">
                        <a:lumMod val="75000"/>
                      </a:schemeClr>
                    </a:solidFill>
                  </a:tcPr>
                </a:tc>
                <a:extLst>
                  <a:ext uri="{0D108BD9-81ED-4DB2-BD59-A6C34878D82A}">
                    <a16:rowId xmlns:a16="http://schemas.microsoft.com/office/drawing/2014/main" val="548974683"/>
                  </a:ext>
                </a:extLst>
              </a:tr>
              <a:tr h="370840">
                <a:tc>
                  <a:txBody>
                    <a:bodyPr/>
                    <a:lstStyle/>
                    <a:p>
                      <a:pPr algn="ctr"/>
                      <a:r>
                        <a:rPr lang="en-US" sz="2800" dirty="0"/>
                        <a:t>could</a:t>
                      </a:r>
                    </a:p>
                    <a:p>
                      <a:pPr algn="ctr"/>
                      <a:r>
                        <a:rPr lang="en-US" sz="2800" dirty="0"/>
                        <a:t>might</a:t>
                      </a:r>
                    </a:p>
                    <a:p>
                      <a:pPr algn="ctr"/>
                      <a:r>
                        <a:rPr lang="en-US" sz="2800" dirty="0"/>
                        <a:t>should</a:t>
                      </a:r>
                    </a:p>
                    <a:p>
                      <a:pPr algn="ctr"/>
                      <a:r>
                        <a:rPr lang="en-US" sz="2800" dirty="0"/>
                        <a:t>have to </a:t>
                      </a:r>
                    </a:p>
                  </a:txBody>
                  <a:tcPr/>
                </a:tc>
                <a:tc>
                  <a:txBody>
                    <a:bodyPr/>
                    <a:lstStyle/>
                    <a:p>
                      <a:pPr algn="ctr"/>
                      <a:r>
                        <a:rPr lang="en-US" sz="2800" dirty="0"/>
                        <a:t>least strong</a:t>
                      </a:r>
                    </a:p>
                    <a:p>
                      <a:pPr algn="ctr"/>
                      <a:endParaRPr lang="en-US" sz="2800" dirty="0"/>
                    </a:p>
                    <a:p>
                      <a:pPr algn="ctr"/>
                      <a:endParaRPr lang="en-US" sz="2800" dirty="0"/>
                    </a:p>
                    <a:p>
                      <a:pPr algn="ctr"/>
                      <a:r>
                        <a:rPr lang="en-US" sz="2800" dirty="0"/>
                        <a:t>strongest</a:t>
                      </a:r>
                    </a:p>
                  </a:txBody>
                  <a:tcPr/>
                </a:tc>
                <a:extLst>
                  <a:ext uri="{0D108BD9-81ED-4DB2-BD59-A6C34878D82A}">
                    <a16:rowId xmlns:a16="http://schemas.microsoft.com/office/drawing/2014/main" val="3400435076"/>
                  </a:ext>
                </a:extLst>
              </a:tr>
            </a:tbl>
          </a:graphicData>
        </a:graphic>
      </p:graphicFrame>
      <p:cxnSp>
        <p:nvCxnSpPr>
          <p:cNvPr id="10" name="Straight Arrow Connector 9">
            <a:extLst>
              <a:ext uri="{FF2B5EF4-FFF2-40B4-BE49-F238E27FC236}">
                <a16:creationId xmlns:a16="http://schemas.microsoft.com/office/drawing/2014/main" id="{26A85214-935A-4EE6-AB3C-7702B1758484}"/>
              </a:ext>
            </a:extLst>
          </p:cNvPr>
          <p:cNvCxnSpPr>
            <a:cxnSpLocks/>
          </p:cNvCxnSpPr>
          <p:nvPr/>
        </p:nvCxnSpPr>
        <p:spPr>
          <a:xfrm>
            <a:off x="4124456" y="1753111"/>
            <a:ext cx="0" cy="622169"/>
          </a:xfrm>
          <a:prstGeom prst="straightConnector1">
            <a:avLst/>
          </a:prstGeom>
          <a:ln>
            <a:tailEnd type="triangle"/>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30404500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rial image of computer laptop keyboard and clipboard with form on it.  Also contains hands folded.">
            <a:extLst>
              <a:ext uri="{FF2B5EF4-FFF2-40B4-BE49-F238E27FC236}">
                <a16:creationId xmlns:a16="http://schemas.microsoft.com/office/drawing/2014/main" id="{3E7237D6-2D71-4A63-9CB5-8ADCB63FC726}"/>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a:ext>
            </a:extLst>
          </a:blip>
          <a:srcRect/>
          <a:stretch/>
        </p:blipFill>
        <p:spPr>
          <a:xfrm>
            <a:off x="5277678" y="136525"/>
            <a:ext cx="5676382" cy="6584950"/>
          </a:xfrm>
        </p:spPr>
      </p:pic>
      <p:sp>
        <p:nvSpPr>
          <p:cNvPr id="9" name="Rectangle 8">
            <a:extLst>
              <a:ext uri="{FF2B5EF4-FFF2-40B4-BE49-F238E27FC236}">
                <a16:creationId xmlns:a16="http://schemas.microsoft.com/office/drawing/2014/main" id="{670550D9-B72F-46D0-B3A1-179DADF002AC}"/>
              </a:ext>
              <a:ext uri="{C183D7F6-B498-43B3-948B-1728B52AA6E4}">
                <adec:decorative xmlns="" xmlns:adec="http://schemas.microsoft.com/office/drawing/2017/decorative" val="1"/>
              </a:ext>
            </a:extLst>
          </p:cNvPr>
          <p:cNvSpPr/>
          <p:nvPr/>
        </p:nvSpPr>
        <p:spPr bwMode="invGray">
          <a:xfrm rot="5400000">
            <a:off x="4828719" y="590027"/>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Content Placeholder 5">
            <a:extLst>
              <a:ext uri="{FF2B5EF4-FFF2-40B4-BE49-F238E27FC236}">
                <a16:creationId xmlns:a16="http://schemas.microsoft.com/office/drawing/2014/main" id="{03161DAB-3A3E-48FC-9143-482C63BB1C02}"/>
              </a:ext>
            </a:extLst>
          </p:cNvPr>
          <p:cNvSpPr>
            <a:spLocks noGrp="1"/>
          </p:cNvSpPr>
          <p:nvPr>
            <p:ph idx="13"/>
          </p:nvPr>
        </p:nvSpPr>
        <p:spPr>
          <a:xfrm>
            <a:off x="183427" y="323222"/>
            <a:ext cx="4798885" cy="5821961"/>
          </a:xfrm>
        </p:spPr>
        <p:txBody>
          <a:bodyPr/>
          <a:lstStyle/>
          <a:p>
            <a:pPr marL="342900" indent="-34290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How often do you catch a cold? In October</a:t>
            </a:r>
          </a:p>
          <a:p>
            <a:pPr marL="342900" indent="-34290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How often do you get a flu?</a:t>
            </a:r>
          </a:p>
          <a:p>
            <a:pPr marL="342900" indent="-34290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How often do you go to a clinic or hospital to see a doctor? Every 6 months</a:t>
            </a:r>
          </a:p>
          <a:p>
            <a:pPr marL="342900" indent="-34290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When did you see a doctor most recently?</a:t>
            </a:r>
          </a:p>
          <a:p>
            <a:pPr marL="342900" indent="-34290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Where and why did you see a doctor?</a:t>
            </a:r>
          </a:p>
          <a:p>
            <a:pPr marL="342900" indent="-34290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Does your school have a student health clinic?</a:t>
            </a:r>
          </a:p>
          <a:p>
            <a:pPr marL="342900" indent="-342900">
              <a:buFont typeface="+mj-lt"/>
              <a:buAutoNum type="arabicPeriod"/>
            </a:pPr>
            <a:r>
              <a:rPr lang="en-US" dirty="0">
                <a:latin typeface="Tahoma" panose="020B0604030504040204" pitchFamily="34" charset="0"/>
                <a:ea typeface="Tahoma" panose="020B0604030504040204" pitchFamily="34" charset="0"/>
                <a:cs typeface="Tahoma" panose="020B0604030504040204" pitchFamily="34" charset="0"/>
              </a:rPr>
              <a:t>A hospital has many service. Describe the following services:</a:t>
            </a:r>
          </a:p>
          <a:p>
            <a:pPr>
              <a:buFontTx/>
              <a:buChar char="-"/>
            </a:pPr>
            <a:r>
              <a:rPr lang="en-US" dirty="0">
                <a:latin typeface="Tahoma" panose="020B0604030504040204" pitchFamily="34" charset="0"/>
                <a:ea typeface="Tahoma" panose="020B0604030504040204" pitchFamily="34" charset="0"/>
                <a:cs typeface="Tahoma" panose="020B0604030504040204" pitchFamily="34" charset="0"/>
              </a:rPr>
              <a:t>A 24 hour pharmacy (drug store)</a:t>
            </a:r>
          </a:p>
          <a:p>
            <a:pPr>
              <a:buFontTx/>
              <a:buChar char="-"/>
            </a:pPr>
            <a:r>
              <a:rPr lang="en-US" dirty="0">
                <a:latin typeface="Tahoma" panose="020B0604030504040204" pitchFamily="34" charset="0"/>
                <a:ea typeface="Tahoma" panose="020B0604030504040204" pitchFamily="34" charset="0"/>
                <a:cs typeface="Tahoma" panose="020B0604030504040204" pitchFamily="34" charset="0"/>
              </a:rPr>
              <a:t>An ER (emergency room)</a:t>
            </a:r>
          </a:p>
          <a:p>
            <a:pPr>
              <a:buFontTx/>
              <a:buChar char="-"/>
            </a:pPr>
            <a:r>
              <a:rPr lang="en-US" dirty="0">
                <a:latin typeface="Tahoma" panose="020B0604030504040204" pitchFamily="34" charset="0"/>
                <a:ea typeface="Tahoma" panose="020B0604030504040204" pitchFamily="34" charset="0"/>
                <a:cs typeface="Tahoma" panose="020B0604030504040204" pitchFamily="34" charset="0"/>
              </a:rPr>
              <a:t>Family Medicine</a:t>
            </a:r>
          </a:p>
          <a:p>
            <a:pPr marL="342900" indent="-342900">
              <a:buFont typeface="+mj-lt"/>
              <a:buAutoNum type="arabicPeriod" startAt="8"/>
            </a:pPr>
            <a:r>
              <a:rPr lang="en-US" dirty="0">
                <a:latin typeface="Tahoma" panose="020B0604030504040204" pitchFamily="34" charset="0"/>
                <a:ea typeface="Tahoma" panose="020B0604030504040204" pitchFamily="34" charset="0"/>
                <a:cs typeface="Tahoma" panose="020B0604030504040204" pitchFamily="34" charset="0"/>
              </a:rPr>
              <a:t>What is medical insurance?</a:t>
            </a:r>
          </a:p>
          <a:p>
            <a:pPr marL="342900" indent="-342900">
              <a:buFont typeface="+mj-lt"/>
              <a:buAutoNum type="arabicPeriod" startAt="8"/>
            </a:pPr>
            <a:r>
              <a:rPr lang="en-US" dirty="0">
                <a:latin typeface="Tahoma" panose="020B0604030504040204" pitchFamily="34" charset="0"/>
                <a:ea typeface="Tahoma" panose="020B0604030504040204" pitchFamily="34" charset="0"/>
                <a:cs typeface="Tahoma" panose="020B0604030504040204" pitchFamily="34" charset="0"/>
              </a:rPr>
              <a:t>Why do people need medical insurance?</a:t>
            </a:r>
          </a:p>
          <a:p>
            <a:pPr marL="342900" indent="-342900">
              <a:buFont typeface="+mj-lt"/>
              <a:buAutoNum type="arabicPeriod" startAt="8"/>
            </a:pPr>
            <a:r>
              <a:rPr lang="en-US" dirty="0">
                <a:latin typeface="Tahoma" panose="020B0604030504040204" pitchFamily="34" charset="0"/>
                <a:ea typeface="Tahoma" panose="020B0604030504040204" pitchFamily="34" charset="0"/>
                <a:cs typeface="Tahoma" panose="020B0604030504040204" pitchFamily="34" charset="0"/>
              </a:rPr>
              <a:t>What kind of insurance do you have(</a:t>
            </a:r>
            <a:r>
              <a:rPr lang="en-US" dirty="0" err="1">
                <a:latin typeface="Tahoma" panose="020B0604030504040204" pitchFamily="34" charset="0"/>
                <a:ea typeface="Tahoma" panose="020B0604030504040204" pitchFamily="34" charset="0"/>
                <a:cs typeface="Tahoma" panose="020B0604030504040204" pitchFamily="34" charset="0"/>
              </a:rPr>
              <a:t>e.g</a:t>
            </a:r>
            <a:r>
              <a:rPr lang="en-US" dirty="0">
                <a:latin typeface="Tahoma" panose="020B0604030504040204" pitchFamily="34" charset="0"/>
                <a:ea typeface="Tahoma" panose="020B0604030504040204" pitchFamily="34" charset="0"/>
                <a:cs typeface="Tahoma" panose="020B0604030504040204" pitchFamily="34" charset="0"/>
              </a:rPr>
              <a:t>, car, medical, home, life)?</a:t>
            </a:r>
          </a:p>
          <a:p>
            <a:pPr marL="0" indent="0">
              <a:buNone/>
            </a:pPr>
            <a:endParaRPr lang="en-US" dirty="0">
              <a:latin typeface="Tahoma" panose="020B0604030504040204" pitchFamily="34" charset="0"/>
              <a:ea typeface="Tahoma" panose="020B0604030504040204" pitchFamily="34" charset="0"/>
              <a:cs typeface="Tahoma" panose="020B0604030504040204" pitchFamily="34" charset="0"/>
            </a:endParaRPr>
          </a:p>
          <a:p>
            <a:pPr>
              <a:buFontTx/>
              <a:buChar char="-"/>
            </a:pP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3" name="Title 2">
            <a:extLst>
              <a:ext uri="{FF2B5EF4-FFF2-40B4-BE49-F238E27FC236}">
                <a16:creationId xmlns:a16="http://schemas.microsoft.com/office/drawing/2014/main" id="{7A663105-4B92-4F24-9DF6-58BB116E29FA}"/>
              </a:ext>
            </a:extLst>
          </p:cNvPr>
          <p:cNvSpPr>
            <a:spLocks noGrp="1"/>
          </p:cNvSpPr>
          <p:nvPr>
            <p:ph type="ctrTitle"/>
          </p:nvPr>
        </p:nvSpPr>
        <p:spPr bwMode="black">
          <a:xfrm>
            <a:off x="5573044" y="1292263"/>
            <a:ext cx="5085650" cy="720000"/>
          </a:xfrm>
        </p:spPr>
        <p:txBody>
          <a:bodyPr/>
          <a:lstStyle/>
          <a:p>
            <a:r>
              <a:rPr lang="en-US" dirty="0"/>
              <a:t>Calling a Hospital </a:t>
            </a:r>
          </a:p>
        </p:txBody>
      </p:sp>
      <p:sp>
        <p:nvSpPr>
          <p:cNvPr id="4" name="Subtitle 3">
            <a:extLst>
              <a:ext uri="{FF2B5EF4-FFF2-40B4-BE49-F238E27FC236}">
                <a16:creationId xmlns:a16="http://schemas.microsoft.com/office/drawing/2014/main" id="{8E41F722-BA6E-4DCA-864E-876ECDFB5336}"/>
              </a:ext>
            </a:extLst>
          </p:cNvPr>
          <p:cNvSpPr>
            <a:spLocks noGrp="1"/>
          </p:cNvSpPr>
          <p:nvPr>
            <p:ph type="subTitle" idx="1"/>
          </p:nvPr>
        </p:nvSpPr>
        <p:spPr bwMode="black">
          <a:xfrm>
            <a:off x="5573044" y="2694358"/>
            <a:ext cx="5085650" cy="1800000"/>
          </a:xfrm>
        </p:spPr>
        <p:txBody>
          <a:bodyPr/>
          <a:lstStyle/>
          <a:p>
            <a:r>
              <a:rPr lang="en-US" dirty="0"/>
              <a:t>Ask and answer the question </a:t>
            </a:r>
          </a:p>
        </p:txBody>
      </p:sp>
      <p:sp>
        <p:nvSpPr>
          <p:cNvPr id="5" name="Slide Number Placeholder 4">
            <a:extLst>
              <a:ext uri="{FF2B5EF4-FFF2-40B4-BE49-F238E27FC236}">
                <a16:creationId xmlns:a16="http://schemas.microsoft.com/office/drawing/2014/main" id="{185B41C8-4B55-458F-878B-550AD24B15E9}"/>
              </a:ext>
            </a:extLst>
          </p:cNvPr>
          <p:cNvSpPr>
            <a:spLocks noGrp="1"/>
          </p:cNvSpPr>
          <p:nvPr>
            <p:ph type="sldNum" sz="quarter" idx="12"/>
          </p:nvPr>
        </p:nvSpPr>
        <p:spPr/>
        <p:txBody>
          <a:bodyPr/>
          <a:lstStyle/>
          <a:p>
            <a:r>
              <a:rPr lang="en-US" dirty="0"/>
              <a:t>page </a:t>
            </a:r>
            <a:fld id="{19B51A1E-902D-48AF-9020-955120F399B6}" type="slidenum">
              <a:rPr lang="en-US" smtClean="0"/>
              <a:pPr/>
              <a:t>3</a:t>
            </a:fld>
            <a:endParaRPr lang="en-US" dirty="0"/>
          </a:p>
        </p:txBody>
      </p:sp>
    </p:spTree>
    <p:extLst>
      <p:ext uri="{BB962C8B-B14F-4D97-AF65-F5344CB8AC3E}">
        <p14:creationId xmlns:p14="http://schemas.microsoft.com/office/powerpoint/2010/main" val="212272896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A4F2417-FE95-4D84-AF9D-1FD1A55B0DE6}"/>
              </a:ext>
            </a:extLst>
          </p:cNvPr>
          <p:cNvSpPr>
            <a:spLocks noGrp="1"/>
          </p:cNvSpPr>
          <p:nvPr>
            <p:ph type="sldNum" sz="quarter" idx="14"/>
          </p:nvPr>
        </p:nvSpPr>
        <p:spPr/>
        <p:txBody>
          <a:bodyPr/>
          <a:lstStyle/>
          <a:p>
            <a:r>
              <a:rPr lang="en-US" noProof="0"/>
              <a:t>page </a:t>
            </a:r>
            <a:fld id="{19B51A1E-902D-48AF-9020-955120F399B6}" type="slidenum">
              <a:rPr lang="en-US" b="1" i="1" noProof="0" smtClean="0"/>
              <a:pPr/>
              <a:t>30</a:t>
            </a:fld>
            <a:endParaRPr lang="en-US" b="1" i="1" noProof="0" dirty="0"/>
          </a:p>
        </p:txBody>
      </p:sp>
      <p:sp>
        <p:nvSpPr>
          <p:cNvPr id="4" name="Title 1">
            <a:extLst>
              <a:ext uri="{FF2B5EF4-FFF2-40B4-BE49-F238E27FC236}">
                <a16:creationId xmlns:a16="http://schemas.microsoft.com/office/drawing/2014/main" id="{08EF7996-B86A-4FC3-8741-01D8B77E5681}"/>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Giving advice </a:t>
            </a:r>
          </a:p>
        </p:txBody>
      </p:sp>
      <p:sp>
        <p:nvSpPr>
          <p:cNvPr id="5" name="TextBox 4">
            <a:extLst>
              <a:ext uri="{FF2B5EF4-FFF2-40B4-BE49-F238E27FC236}">
                <a16:creationId xmlns:a16="http://schemas.microsoft.com/office/drawing/2014/main" id="{8F5E773A-34ED-48F2-B8B1-DE40428852A3}"/>
              </a:ext>
            </a:extLst>
          </p:cNvPr>
          <p:cNvSpPr txBox="1"/>
          <p:nvPr/>
        </p:nvSpPr>
        <p:spPr>
          <a:xfrm>
            <a:off x="431999" y="884300"/>
            <a:ext cx="10143235" cy="523220"/>
          </a:xfrm>
          <a:prstGeom prst="rect">
            <a:avLst/>
          </a:prstGeom>
          <a:noFill/>
        </p:spPr>
        <p:txBody>
          <a:bodyPr wrap="square" rtlCol="0">
            <a:spAutoFit/>
          </a:bodyPr>
          <a:lstStyle/>
          <a:p>
            <a:r>
              <a:rPr lang="en-US" sz="2800" b="1" dirty="0">
                <a:solidFill>
                  <a:srgbClr val="FF9933"/>
                </a:solidFill>
                <a:latin typeface="Angsana New" panose="02020603050405020304" pitchFamily="18" charset="-34"/>
                <a:cs typeface="Angsana New" panose="02020603050405020304" pitchFamily="18" charset="-34"/>
              </a:rPr>
              <a:t>Read the given problem and give the advice for each problem</a:t>
            </a:r>
          </a:p>
        </p:txBody>
      </p:sp>
      <p:sp>
        <p:nvSpPr>
          <p:cNvPr id="8" name="TextBox 7">
            <a:extLst>
              <a:ext uri="{FF2B5EF4-FFF2-40B4-BE49-F238E27FC236}">
                <a16:creationId xmlns:a16="http://schemas.microsoft.com/office/drawing/2014/main" id="{338848B7-73C5-4E37-B79D-22DE755C3D6A}"/>
              </a:ext>
            </a:extLst>
          </p:cNvPr>
          <p:cNvSpPr txBox="1"/>
          <p:nvPr/>
        </p:nvSpPr>
        <p:spPr>
          <a:xfrm>
            <a:off x="431999" y="1407520"/>
            <a:ext cx="6690696" cy="5770811"/>
          </a:xfrm>
          <a:prstGeom prst="rect">
            <a:avLst/>
          </a:prstGeom>
          <a:noFill/>
        </p:spPr>
        <p:txBody>
          <a:bodyPr wrap="square" numCol="1" rtlCol="0">
            <a:spAutoFit/>
          </a:bodyPr>
          <a:lstStyle/>
          <a:p>
            <a:pPr algn="just">
              <a:lnSpc>
                <a:spcPct val="150000"/>
              </a:lnSpc>
            </a:pPr>
            <a:r>
              <a:rPr lang="en-US" sz="2200" b="1" u="sng" dirty="0">
                <a:latin typeface="Arial" panose="020B0604020202020204" pitchFamily="34" charset="0"/>
                <a:cs typeface="Arial" panose="020B0604020202020204" pitchFamily="34" charset="0"/>
              </a:rPr>
              <a:t>Problem</a:t>
            </a:r>
          </a:p>
          <a:p>
            <a:pPr algn="just">
              <a:lnSpc>
                <a:spcPct val="150000"/>
              </a:lnSpc>
            </a:pPr>
            <a:r>
              <a:rPr lang="vi-VN" sz="2000" dirty="0" smtClean="0">
                <a:latin typeface="Arial" panose="020B0604020202020204" pitchFamily="34" charset="0"/>
                <a:cs typeface="Arial" panose="020B0604020202020204" pitchFamily="34" charset="0"/>
              </a:rPr>
              <a:t>1- </a:t>
            </a:r>
            <a:r>
              <a:rPr lang="en-US" sz="2000" dirty="0" smtClean="0">
                <a:latin typeface="Arial" panose="020B0604020202020204" pitchFamily="34" charset="0"/>
                <a:cs typeface="Arial" panose="020B0604020202020204" pitchFamily="34" charset="0"/>
              </a:rPr>
              <a:t>My </a:t>
            </a:r>
            <a:r>
              <a:rPr lang="en-US" sz="2000" dirty="0">
                <a:latin typeface="Arial" panose="020B0604020202020204" pitchFamily="34" charset="0"/>
                <a:cs typeface="Arial" panose="020B0604020202020204" pitchFamily="34" charset="0"/>
              </a:rPr>
              <a:t>neighbors are noisy. I can’t sleep</a:t>
            </a:r>
            <a:r>
              <a:rPr lang="en-US" sz="2000" dirty="0" smtClean="0">
                <a:latin typeface="Arial" panose="020B0604020202020204" pitchFamily="34" charset="0"/>
                <a:cs typeface="Arial" panose="020B0604020202020204" pitchFamily="34" charset="0"/>
              </a:rPr>
              <a:t>.</a:t>
            </a:r>
            <a:endParaRPr lang="vi-VN" sz="2000" dirty="0" smtClean="0">
              <a:latin typeface="Arial" panose="020B0604020202020204" pitchFamily="34" charset="0"/>
              <a:cs typeface="Arial" panose="020B0604020202020204" pitchFamily="34" charset="0"/>
            </a:endParaRPr>
          </a:p>
          <a:p>
            <a:pPr algn="just">
              <a:lnSpc>
                <a:spcPct val="150000"/>
              </a:lnSpc>
            </a:pPr>
            <a:endParaRPr lang="vi-VN" sz="2000" dirty="0" smtClean="0">
              <a:latin typeface="Arial" panose="020B0604020202020204" pitchFamily="34" charset="0"/>
              <a:cs typeface="Arial" panose="020B0604020202020204" pitchFamily="34" charset="0"/>
            </a:endParaRPr>
          </a:p>
          <a:p>
            <a:pPr algn="just">
              <a:lnSpc>
                <a:spcPct val="150000"/>
              </a:lnSpc>
            </a:pPr>
            <a:r>
              <a:rPr lang="vi-VN" sz="2000" dirty="0" smtClean="0">
                <a:latin typeface="Arial" panose="020B0604020202020204" pitchFamily="34" charset="0"/>
                <a:cs typeface="Arial" panose="020B0604020202020204" pitchFamily="34" charset="0"/>
              </a:rPr>
              <a:t>2- </a:t>
            </a:r>
            <a:r>
              <a:rPr lang="en-US" sz="2000" dirty="0" smtClean="0">
                <a:latin typeface="Arial" panose="020B0604020202020204" pitchFamily="34" charset="0"/>
                <a:cs typeface="Arial" panose="020B0604020202020204" pitchFamily="34" charset="0"/>
              </a:rPr>
              <a:t>I </a:t>
            </a:r>
            <a:r>
              <a:rPr lang="en-US" sz="2000" dirty="0">
                <a:latin typeface="Arial" panose="020B0604020202020204" pitchFamily="34" charset="0"/>
                <a:cs typeface="Arial" panose="020B0604020202020204" pitchFamily="34" charset="0"/>
              </a:rPr>
              <a:t>miss my family and friends at </a:t>
            </a:r>
            <a:r>
              <a:rPr lang="en-US" sz="2000" dirty="0" smtClean="0">
                <a:latin typeface="Arial" panose="020B0604020202020204" pitchFamily="34" charset="0"/>
                <a:cs typeface="Arial" panose="020B0604020202020204" pitchFamily="34" charset="0"/>
              </a:rPr>
              <a:t>home.</a:t>
            </a:r>
            <a:endParaRPr lang="vi-VN" sz="2000" dirty="0" smtClean="0">
              <a:latin typeface="Arial" panose="020B0604020202020204" pitchFamily="34" charset="0"/>
              <a:cs typeface="Arial" panose="020B0604020202020204" pitchFamily="34" charset="0"/>
            </a:endParaRPr>
          </a:p>
          <a:p>
            <a:pPr algn="just">
              <a:lnSpc>
                <a:spcPct val="150000"/>
              </a:lnSpc>
            </a:pPr>
            <a:endParaRPr lang="vi-VN" sz="2000" dirty="0" smtClean="0">
              <a:latin typeface="Arial" panose="020B0604020202020204" pitchFamily="34" charset="0"/>
              <a:cs typeface="Arial" panose="020B0604020202020204" pitchFamily="34" charset="0"/>
            </a:endParaRPr>
          </a:p>
          <a:p>
            <a:pPr algn="just">
              <a:lnSpc>
                <a:spcPct val="150000"/>
              </a:lnSpc>
            </a:pPr>
            <a:r>
              <a:rPr lang="vi-VN" sz="2000" dirty="0" smtClean="0">
                <a:latin typeface="Arial" panose="020B0604020202020204" pitchFamily="34" charset="0"/>
                <a:cs typeface="Arial" panose="020B0604020202020204" pitchFamily="34" charset="0"/>
              </a:rPr>
              <a:t>3- </a:t>
            </a:r>
            <a:r>
              <a:rPr lang="en-US" sz="2000" dirty="0" smtClean="0">
                <a:latin typeface="Arial" panose="020B0604020202020204" pitchFamily="34" charset="0"/>
                <a:cs typeface="Arial" panose="020B0604020202020204" pitchFamily="34" charset="0"/>
              </a:rPr>
              <a:t>I’m </a:t>
            </a:r>
            <a:r>
              <a:rPr lang="en-US" sz="2000" dirty="0">
                <a:latin typeface="Arial" panose="020B0604020202020204" pitchFamily="34" charset="0"/>
                <a:cs typeface="Arial" panose="020B0604020202020204" pitchFamily="34" charset="0"/>
              </a:rPr>
              <a:t>afraid to speak English outside of class</a:t>
            </a:r>
            <a:r>
              <a:rPr lang="en-US" sz="2000" dirty="0" smtClean="0">
                <a:latin typeface="Arial" panose="020B0604020202020204" pitchFamily="34" charset="0"/>
                <a:cs typeface="Arial" panose="020B0604020202020204" pitchFamily="34" charset="0"/>
              </a:rPr>
              <a:t>.</a:t>
            </a:r>
            <a:endParaRPr lang="vi-VN" sz="2000" dirty="0" smtClean="0">
              <a:latin typeface="Arial" panose="020B0604020202020204" pitchFamily="34" charset="0"/>
              <a:cs typeface="Arial" panose="020B0604020202020204" pitchFamily="34" charset="0"/>
            </a:endParaRPr>
          </a:p>
          <a:p>
            <a:pPr algn="just">
              <a:lnSpc>
                <a:spcPct val="150000"/>
              </a:lnSpc>
            </a:pPr>
            <a:endParaRPr lang="en-US" sz="2000" dirty="0">
              <a:latin typeface="Arial" panose="020B0604020202020204" pitchFamily="34" charset="0"/>
              <a:cs typeface="Arial" panose="020B0604020202020204" pitchFamily="34" charset="0"/>
            </a:endParaRPr>
          </a:p>
          <a:p>
            <a:pPr algn="just">
              <a:lnSpc>
                <a:spcPct val="150000"/>
              </a:lnSpc>
            </a:pPr>
            <a:r>
              <a:rPr lang="vi-VN" sz="2000" dirty="0" smtClean="0">
                <a:latin typeface="Arial" panose="020B0604020202020204" pitchFamily="34" charset="0"/>
                <a:cs typeface="Arial" panose="020B0604020202020204" pitchFamily="34" charset="0"/>
              </a:rPr>
              <a:t>4- </a:t>
            </a:r>
            <a:r>
              <a:rPr lang="en-US" sz="2000" dirty="0" smtClean="0">
                <a:latin typeface="Arial" panose="020B0604020202020204" pitchFamily="34" charset="0"/>
                <a:cs typeface="Arial" panose="020B0604020202020204" pitchFamily="34" charset="0"/>
              </a:rPr>
              <a:t>My </a:t>
            </a:r>
            <a:r>
              <a:rPr lang="en-US" sz="2000" dirty="0">
                <a:latin typeface="Arial" panose="020B0604020202020204" pitchFamily="34" charset="0"/>
                <a:cs typeface="Arial" panose="020B0604020202020204" pitchFamily="34" charset="0"/>
              </a:rPr>
              <a:t>roommate/ boyfriend/girlfriend watches TV all the time.</a:t>
            </a:r>
          </a:p>
          <a:p>
            <a:pPr algn="just">
              <a:lnSpc>
                <a:spcPct val="150000"/>
              </a:lnSpc>
            </a:pPr>
            <a:r>
              <a:rPr lang="vi-VN" sz="2000" dirty="0" smtClean="0">
                <a:latin typeface="Arial" panose="020B0604020202020204" pitchFamily="34" charset="0"/>
                <a:cs typeface="Arial" panose="020B0604020202020204" pitchFamily="34" charset="0"/>
              </a:rPr>
              <a:t>5-  </a:t>
            </a:r>
            <a:r>
              <a:rPr lang="en-US" sz="2000" dirty="0" smtClean="0">
                <a:latin typeface="Arial" panose="020B0604020202020204" pitchFamily="34" charset="0"/>
                <a:cs typeface="Arial" panose="020B0604020202020204" pitchFamily="34" charset="0"/>
              </a:rPr>
              <a:t>I </a:t>
            </a:r>
            <a:r>
              <a:rPr lang="en-US" sz="2000" dirty="0">
                <a:latin typeface="Arial" panose="020B0604020202020204" pitchFamily="34" charset="0"/>
                <a:cs typeface="Arial" panose="020B0604020202020204" pitchFamily="34" charset="0"/>
              </a:rPr>
              <a:t>never have enough money. </a:t>
            </a:r>
          </a:p>
          <a:p>
            <a:pPr algn="just">
              <a:lnSpc>
                <a:spcPct val="150000"/>
              </a:lnSpc>
            </a:pPr>
            <a:endParaRPr lang="en-US" sz="2200" dirty="0">
              <a:latin typeface="Arial" panose="020B0604020202020204" pitchFamily="34" charset="0"/>
              <a:cs typeface="Arial" panose="020B0604020202020204" pitchFamily="34" charset="0"/>
            </a:endParaRPr>
          </a:p>
          <a:p>
            <a:pPr algn="just">
              <a:lnSpc>
                <a:spcPct val="150000"/>
              </a:lnSpc>
            </a:pPr>
            <a:endParaRPr lang="en-US" sz="2200"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715CD6F4-DEA2-4782-9B2E-B6CF9E8BF6F7}"/>
              </a:ext>
            </a:extLst>
          </p:cNvPr>
          <p:cNvSpPr txBox="1"/>
          <p:nvPr/>
        </p:nvSpPr>
        <p:spPr>
          <a:xfrm>
            <a:off x="7315200" y="1359466"/>
            <a:ext cx="4739228" cy="5447645"/>
          </a:xfrm>
          <a:prstGeom prst="rect">
            <a:avLst/>
          </a:prstGeom>
          <a:noFill/>
        </p:spPr>
        <p:txBody>
          <a:bodyPr wrap="square" rtlCol="0">
            <a:spAutoFit/>
          </a:bodyPr>
          <a:lstStyle/>
          <a:p>
            <a:pPr>
              <a:lnSpc>
                <a:spcPct val="150000"/>
              </a:lnSpc>
            </a:pPr>
            <a:r>
              <a:rPr lang="en-US" sz="2200" b="1" u="sng" dirty="0">
                <a:latin typeface="Arial" panose="020B0604020202020204" pitchFamily="34" charset="0"/>
                <a:cs typeface="Arial" panose="020B0604020202020204" pitchFamily="34" charset="0"/>
              </a:rPr>
              <a:t>Advice Expressions</a:t>
            </a:r>
          </a:p>
          <a:p>
            <a:pPr marL="285750" indent="-285750">
              <a:lnSpc>
                <a:spcPct val="150000"/>
              </a:lnSpc>
              <a:buFont typeface="Symbol" panose="05050102010706020507" pitchFamily="18" charset="2"/>
              <a:buChar char="Þ"/>
            </a:pPr>
            <a:r>
              <a:rPr lang="en-US" sz="2200" dirty="0">
                <a:latin typeface="Arial" panose="020B0604020202020204" pitchFamily="34" charset="0"/>
                <a:cs typeface="Arial" panose="020B0604020202020204" pitchFamily="34" charset="0"/>
              </a:rPr>
              <a:t>You should _________.</a:t>
            </a:r>
          </a:p>
          <a:p>
            <a:pPr marL="285750" indent="-285750">
              <a:lnSpc>
                <a:spcPct val="150000"/>
              </a:lnSpc>
              <a:buFont typeface="Symbol" panose="05050102010706020507" pitchFamily="18" charset="2"/>
              <a:buChar char="Þ"/>
            </a:pPr>
            <a:endParaRPr lang="en-US" sz="2200" dirty="0" smtClean="0">
              <a:latin typeface="Arial" panose="020B0604020202020204" pitchFamily="34" charset="0"/>
              <a:cs typeface="Arial" panose="020B0604020202020204" pitchFamily="34" charset="0"/>
            </a:endParaRPr>
          </a:p>
          <a:p>
            <a:pPr marL="285750" indent="-285750">
              <a:lnSpc>
                <a:spcPct val="150000"/>
              </a:lnSpc>
              <a:buFont typeface="Symbol" panose="05050102010706020507" pitchFamily="18" charset="2"/>
              <a:buChar char="Þ"/>
            </a:pPr>
            <a:r>
              <a:rPr lang="en-US" sz="2200" dirty="0" smtClean="0">
                <a:latin typeface="Arial" panose="020B0604020202020204" pitchFamily="34" charset="0"/>
                <a:cs typeface="Arial" panose="020B0604020202020204" pitchFamily="34" charset="0"/>
              </a:rPr>
              <a:t>You </a:t>
            </a:r>
            <a:r>
              <a:rPr lang="en-US" sz="2200" dirty="0">
                <a:latin typeface="Arial" panose="020B0604020202020204" pitchFamily="34" charset="0"/>
                <a:cs typeface="Arial" panose="020B0604020202020204" pitchFamily="34" charset="0"/>
              </a:rPr>
              <a:t>could _________.</a:t>
            </a:r>
          </a:p>
          <a:p>
            <a:pPr marL="285750" indent="-285750">
              <a:lnSpc>
                <a:spcPct val="150000"/>
              </a:lnSpc>
              <a:buFont typeface="Symbol" panose="05050102010706020507" pitchFamily="18" charset="2"/>
              <a:buChar char="Þ"/>
            </a:pPr>
            <a:endParaRPr lang="en-US" sz="2200" dirty="0">
              <a:latin typeface="Arial" panose="020B0604020202020204" pitchFamily="34" charset="0"/>
              <a:cs typeface="Arial" panose="020B0604020202020204" pitchFamily="34" charset="0"/>
            </a:endParaRPr>
          </a:p>
          <a:p>
            <a:pPr marL="285750" indent="-285750">
              <a:lnSpc>
                <a:spcPct val="150000"/>
              </a:lnSpc>
              <a:buFont typeface="Symbol" panose="05050102010706020507" pitchFamily="18" charset="2"/>
              <a:buChar char="Þ"/>
            </a:pPr>
            <a:r>
              <a:rPr lang="en-US" sz="2200" dirty="0">
                <a:latin typeface="Arial" panose="020B0604020202020204" pitchFamily="34" charset="0"/>
                <a:cs typeface="Arial" panose="020B0604020202020204" pitchFamily="34" charset="0"/>
              </a:rPr>
              <a:t>You might _________.</a:t>
            </a:r>
          </a:p>
          <a:p>
            <a:pPr marL="285750" indent="-285750">
              <a:lnSpc>
                <a:spcPct val="150000"/>
              </a:lnSpc>
              <a:buFont typeface="Symbol" panose="05050102010706020507" pitchFamily="18" charset="2"/>
              <a:buChar char="Þ"/>
            </a:pPr>
            <a:endParaRPr lang="en-US" sz="2200" dirty="0">
              <a:latin typeface="Arial" panose="020B0604020202020204" pitchFamily="34" charset="0"/>
              <a:cs typeface="Arial" panose="020B0604020202020204" pitchFamily="34" charset="0"/>
            </a:endParaRPr>
          </a:p>
          <a:p>
            <a:pPr marL="285750" indent="-285750">
              <a:lnSpc>
                <a:spcPct val="150000"/>
              </a:lnSpc>
              <a:buFont typeface="Symbol" panose="05050102010706020507" pitchFamily="18" charset="2"/>
              <a:buChar char="Þ"/>
            </a:pPr>
            <a:r>
              <a:rPr lang="en-US" sz="2200" dirty="0">
                <a:latin typeface="Arial" panose="020B0604020202020204" pitchFamily="34" charset="0"/>
                <a:cs typeface="Arial" panose="020B0604020202020204" pitchFamily="34" charset="0"/>
              </a:rPr>
              <a:t>You have to _________.</a:t>
            </a:r>
          </a:p>
          <a:p>
            <a:pPr marL="285750" indent="-285750">
              <a:lnSpc>
                <a:spcPct val="150000"/>
              </a:lnSpc>
              <a:buFont typeface="Symbol" panose="05050102010706020507" pitchFamily="18" charset="2"/>
              <a:buChar char="Þ"/>
            </a:pPr>
            <a:endParaRPr lang="en-US" sz="2200" dirty="0">
              <a:latin typeface="Arial" panose="020B0604020202020204" pitchFamily="34" charset="0"/>
              <a:cs typeface="Arial" panose="020B0604020202020204" pitchFamily="34" charset="0"/>
            </a:endParaRPr>
          </a:p>
          <a:p>
            <a:pPr marL="285750" indent="-285750">
              <a:lnSpc>
                <a:spcPct val="150000"/>
              </a:lnSpc>
              <a:buFont typeface="Symbol" panose="05050102010706020507" pitchFamily="18" charset="2"/>
              <a:buChar char="Þ"/>
            </a:pPr>
            <a:r>
              <a:rPr lang="en-US" sz="2200" dirty="0">
                <a:latin typeface="Arial" panose="020B0604020202020204" pitchFamily="34" charset="0"/>
                <a:cs typeface="Arial" panose="020B0604020202020204" pitchFamily="34" charset="0"/>
              </a:rPr>
              <a:t>You don’t have to _________.</a:t>
            </a:r>
          </a:p>
          <a:p>
            <a:endParaRPr lang="en-US" dirty="0"/>
          </a:p>
        </p:txBody>
      </p:sp>
    </p:spTree>
    <p:extLst>
      <p:ext uri="{BB962C8B-B14F-4D97-AF65-F5344CB8AC3E}">
        <p14:creationId xmlns:p14="http://schemas.microsoft.com/office/powerpoint/2010/main" val="412013867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A4F2417-FE95-4D84-AF9D-1FD1A55B0DE6}"/>
              </a:ext>
            </a:extLst>
          </p:cNvPr>
          <p:cNvSpPr>
            <a:spLocks noGrp="1"/>
          </p:cNvSpPr>
          <p:nvPr>
            <p:ph type="sldNum" sz="quarter" idx="14"/>
          </p:nvPr>
        </p:nvSpPr>
        <p:spPr/>
        <p:txBody>
          <a:bodyPr/>
          <a:lstStyle/>
          <a:p>
            <a:r>
              <a:rPr lang="en-US" noProof="0"/>
              <a:t>page </a:t>
            </a:r>
            <a:fld id="{19B51A1E-902D-48AF-9020-955120F399B6}" type="slidenum">
              <a:rPr lang="en-US" b="1" i="1" noProof="0" smtClean="0"/>
              <a:pPr/>
              <a:t>31</a:t>
            </a:fld>
            <a:endParaRPr lang="en-US" b="1" i="1" noProof="0" dirty="0"/>
          </a:p>
        </p:txBody>
      </p:sp>
      <p:sp>
        <p:nvSpPr>
          <p:cNvPr id="4" name="Title 1">
            <a:extLst>
              <a:ext uri="{FF2B5EF4-FFF2-40B4-BE49-F238E27FC236}">
                <a16:creationId xmlns:a16="http://schemas.microsoft.com/office/drawing/2014/main" id="{08EF7996-B86A-4FC3-8741-01D8B77E5681}"/>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Discussing questions </a:t>
            </a:r>
          </a:p>
        </p:txBody>
      </p:sp>
      <p:sp>
        <p:nvSpPr>
          <p:cNvPr id="6" name="TextBox 5">
            <a:extLst>
              <a:ext uri="{FF2B5EF4-FFF2-40B4-BE49-F238E27FC236}">
                <a16:creationId xmlns:a16="http://schemas.microsoft.com/office/drawing/2014/main" id="{9C38FA50-C68C-401E-A863-9731DCA95331}"/>
              </a:ext>
            </a:extLst>
          </p:cNvPr>
          <p:cNvSpPr txBox="1"/>
          <p:nvPr/>
        </p:nvSpPr>
        <p:spPr>
          <a:xfrm>
            <a:off x="432000" y="958788"/>
            <a:ext cx="10143234" cy="5563831"/>
          </a:xfrm>
          <a:prstGeom prst="rect">
            <a:avLst/>
          </a:prstGeom>
          <a:noFill/>
        </p:spPr>
        <p:txBody>
          <a:bodyPr wrap="square" rtlCol="0">
            <a:spAutoFit/>
          </a:bodyPr>
          <a:lstStyle/>
          <a:p>
            <a:pPr marL="342900" indent="-342900">
              <a:lnSpc>
                <a:spcPct val="150000"/>
              </a:lnSpc>
              <a:buAutoNum type="arabicPeriod"/>
            </a:pPr>
            <a:r>
              <a:rPr lang="en-US" sz="2400" dirty="0">
                <a:latin typeface="Arial" panose="020B0604020202020204" pitchFamily="34" charset="0"/>
                <a:cs typeface="Arial" panose="020B0604020202020204" pitchFamily="34" charset="0"/>
              </a:rPr>
              <a:t>What do you do when you have a cold? </a:t>
            </a:r>
            <a:r>
              <a:rPr lang="en-US" sz="2400" dirty="0">
                <a:solidFill>
                  <a:srgbClr val="FF0000"/>
                </a:solidFill>
                <a:latin typeface="Arial" panose="020B0604020202020204" pitchFamily="34" charset="0"/>
                <a:cs typeface="Arial" panose="020B0604020202020204" pitchFamily="34" charset="0"/>
              </a:rPr>
              <a:t>Drink hot ginger tea with honey.</a:t>
            </a:r>
          </a:p>
          <a:p>
            <a:pPr marL="342900" indent="-342900">
              <a:lnSpc>
                <a:spcPct val="150000"/>
              </a:lnSpc>
              <a:buAutoNum type="arabicPeriod"/>
            </a:pPr>
            <a:r>
              <a:rPr lang="en-US" sz="2400" dirty="0">
                <a:latin typeface="Arial" panose="020B0604020202020204" pitchFamily="34" charset="0"/>
                <a:cs typeface="Arial" panose="020B0604020202020204" pitchFamily="34" charset="0"/>
              </a:rPr>
              <a:t>What special foods do you eat? What special drinks do you have?</a:t>
            </a:r>
          </a:p>
          <a:p>
            <a:pPr>
              <a:lnSpc>
                <a:spcPct val="150000"/>
              </a:lnSpc>
            </a:pPr>
            <a:r>
              <a:rPr lang="en-US" sz="2400" dirty="0">
                <a:solidFill>
                  <a:srgbClr val="FF0000"/>
                </a:solidFill>
                <a:latin typeface="Arial" panose="020B0604020202020204" pitchFamily="34" charset="0"/>
                <a:cs typeface="Arial" panose="020B0604020202020204" pitchFamily="34" charset="0"/>
              </a:rPr>
              <a:t>Porridge/ vegetables/ hot tea with ginger/ honey tea. (fridge)</a:t>
            </a:r>
          </a:p>
          <a:p>
            <a:pPr>
              <a:lnSpc>
                <a:spcPct val="150000"/>
              </a:lnSpc>
            </a:pPr>
            <a:r>
              <a:rPr lang="en-US" sz="2400" dirty="0">
                <a:latin typeface="Arial" panose="020B0604020202020204" pitchFamily="34" charset="0"/>
                <a:cs typeface="Arial" panose="020B0604020202020204" pitchFamily="34" charset="0"/>
              </a:rPr>
              <a:t>3. What advice does your mother give you? </a:t>
            </a:r>
            <a:r>
              <a:rPr lang="en-US" sz="2400" dirty="0">
                <a:solidFill>
                  <a:srgbClr val="FF0000"/>
                </a:solidFill>
                <a:latin typeface="Arial" panose="020B0604020202020204" pitchFamily="34" charset="0"/>
                <a:cs typeface="Arial" panose="020B0604020202020204" pitchFamily="34" charset="0"/>
              </a:rPr>
              <a:t>You only live once</a:t>
            </a:r>
            <a:r>
              <a:rPr lang="en-US" sz="2400" dirty="0">
                <a:latin typeface="Arial" panose="020B0604020202020204" pitchFamily="34" charset="0"/>
                <a:cs typeface="Arial" panose="020B0604020202020204" pitchFamily="34" charset="0"/>
              </a:rPr>
              <a:t>. </a:t>
            </a:r>
            <a:r>
              <a:rPr lang="en-US" sz="2400" dirty="0">
                <a:solidFill>
                  <a:srgbClr val="FF0000"/>
                </a:solidFill>
                <a:latin typeface="Arial" panose="020B0604020202020204" pitchFamily="34" charset="0"/>
                <a:cs typeface="Arial" panose="020B0604020202020204" pitchFamily="34" charset="0"/>
              </a:rPr>
              <a:t>Do whatever you like. Keep V-</a:t>
            </a:r>
            <a:r>
              <a:rPr lang="en-US" sz="2400" dirty="0" err="1">
                <a:solidFill>
                  <a:srgbClr val="FF0000"/>
                </a:solidFill>
                <a:latin typeface="Arial" panose="020B0604020202020204" pitchFamily="34" charset="0"/>
                <a:cs typeface="Arial" panose="020B0604020202020204" pitchFamily="34" charset="0"/>
              </a:rPr>
              <a:t>ing</a:t>
            </a:r>
            <a:r>
              <a:rPr lang="en-US" sz="2400" dirty="0">
                <a:solidFill>
                  <a:srgbClr val="FF0000"/>
                </a:solidFill>
                <a:latin typeface="Arial" panose="020B0604020202020204" pitchFamily="34" charset="0"/>
                <a:cs typeface="Arial" panose="020B0604020202020204" pitchFamily="34" charset="0"/>
              </a:rPr>
              <a:t> Keep talking</a:t>
            </a:r>
          </a:p>
          <a:p>
            <a:pPr>
              <a:lnSpc>
                <a:spcPct val="150000"/>
              </a:lnSpc>
            </a:pPr>
            <a:r>
              <a:rPr lang="en-US" sz="2400" dirty="0">
                <a:latin typeface="Arial" panose="020B0604020202020204" pitchFamily="34" charset="0"/>
                <a:cs typeface="Arial" panose="020B0604020202020204" pitchFamily="34" charset="0"/>
              </a:rPr>
              <a:t>4. Do you exercise or play a sport? </a:t>
            </a:r>
            <a:r>
              <a:rPr lang="en-US" sz="2400" dirty="0">
                <a:solidFill>
                  <a:srgbClr val="FF0000"/>
                </a:solidFill>
                <a:latin typeface="Arial" panose="020B0604020202020204" pitchFamily="34" charset="0"/>
                <a:cs typeface="Arial" panose="020B0604020202020204" pitchFamily="34" charset="0"/>
              </a:rPr>
              <a:t>Yes. I usually do rope skipping, weightlifting</a:t>
            </a:r>
          </a:p>
          <a:p>
            <a:pPr>
              <a:lnSpc>
                <a:spcPct val="150000"/>
              </a:lnSpc>
            </a:pPr>
            <a:r>
              <a:rPr lang="en-US" sz="2400" dirty="0">
                <a:latin typeface="Arial" panose="020B0604020202020204" pitchFamily="34" charset="0"/>
                <a:cs typeface="Arial" panose="020B0604020202020204" pitchFamily="34" charset="0"/>
              </a:rPr>
              <a:t>5. Are you at the right weight? </a:t>
            </a:r>
            <a:r>
              <a:rPr lang="en-US" sz="2400" dirty="0">
                <a:solidFill>
                  <a:srgbClr val="FF0000"/>
                </a:solidFill>
                <a:latin typeface="Arial" panose="020B0604020202020204" pitchFamily="34" charset="0"/>
                <a:cs typeface="Arial" panose="020B0604020202020204" pitchFamily="34" charset="0"/>
              </a:rPr>
              <a:t>I guess, I gain a little weight in this period</a:t>
            </a:r>
            <a:r>
              <a:rPr lang="en-US" sz="2400" dirty="0">
                <a:latin typeface="Arial" panose="020B0604020202020204" pitchFamily="34" charset="0"/>
                <a:cs typeface="Arial" panose="020B0604020202020204" pitchFamily="34" charset="0"/>
              </a:rPr>
              <a:t>.</a:t>
            </a:r>
          </a:p>
          <a:p>
            <a:pPr>
              <a:lnSpc>
                <a:spcPct val="150000"/>
              </a:lnSpc>
            </a:pPr>
            <a:r>
              <a:rPr lang="en-US" sz="2400" dirty="0">
                <a:latin typeface="Arial" panose="020B0604020202020204" pitchFamily="34" charset="0"/>
                <a:cs typeface="Arial" panose="020B0604020202020204" pitchFamily="34" charset="0"/>
              </a:rPr>
              <a:t>6. Do you smoke? </a:t>
            </a:r>
            <a:r>
              <a:rPr lang="en-US" sz="2400" dirty="0">
                <a:solidFill>
                  <a:srgbClr val="FF0000"/>
                </a:solidFill>
                <a:latin typeface="Arial" panose="020B0604020202020204" pitchFamily="34" charset="0"/>
                <a:cs typeface="Arial" panose="020B0604020202020204" pitchFamily="34" charset="0"/>
              </a:rPr>
              <a:t>I don’t do it. It’s unhealthy habit. </a:t>
            </a:r>
          </a:p>
        </p:txBody>
      </p:sp>
    </p:spTree>
    <p:extLst>
      <p:ext uri="{BB962C8B-B14F-4D97-AF65-F5344CB8AC3E}">
        <p14:creationId xmlns:p14="http://schemas.microsoft.com/office/powerpoint/2010/main" val="350727416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5060937-7FFD-4D7D-94DE-220D2104897E}"/>
              </a:ext>
            </a:extLst>
          </p:cNvPr>
          <p:cNvSpPr>
            <a:spLocks noGrp="1"/>
          </p:cNvSpPr>
          <p:nvPr>
            <p:ph type="sldNum" sz="quarter" idx="14"/>
          </p:nvPr>
        </p:nvSpPr>
        <p:spPr/>
        <p:txBody>
          <a:bodyPr/>
          <a:lstStyle/>
          <a:p>
            <a:r>
              <a:rPr lang="en-US" noProof="0"/>
              <a:t>page </a:t>
            </a:r>
            <a:fld id="{19B51A1E-902D-48AF-9020-955120F399B6}" type="slidenum">
              <a:rPr lang="en-US" b="1" i="1" noProof="0" smtClean="0"/>
              <a:pPr/>
              <a:t>32</a:t>
            </a:fld>
            <a:endParaRPr lang="en-US" b="1" i="1" noProof="0" dirty="0"/>
          </a:p>
        </p:txBody>
      </p:sp>
      <p:sp>
        <p:nvSpPr>
          <p:cNvPr id="4" name="TextBox 3">
            <a:extLst>
              <a:ext uri="{FF2B5EF4-FFF2-40B4-BE49-F238E27FC236}">
                <a16:creationId xmlns:a16="http://schemas.microsoft.com/office/drawing/2014/main" id="{4216ABA4-68CD-4F60-AA23-5CB36B4D1FFA}"/>
              </a:ext>
            </a:extLst>
          </p:cNvPr>
          <p:cNvSpPr txBox="1"/>
          <p:nvPr/>
        </p:nvSpPr>
        <p:spPr>
          <a:xfrm>
            <a:off x="559293" y="585926"/>
            <a:ext cx="9703293" cy="5563061"/>
          </a:xfrm>
          <a:prstGeom prst="rect">
            <a:avLst/>
          </a:prstGeom>
          <a:noFill/>
        </p:spPr>
        <p:txBody>
          <a:bodyPr wrap="square" rtlCol="0">
            <a:spAutoFit/>
          </a:bodyPr>
          <a:lstStyle/>
          <a:p>
            <a:pPr marL="342900" indent="-342900">
              <a:lnSpc>
                <a:spcPct val="150000"/>
              </a:lnSpc>
              <a:buAutoNum type="arabicPeriod"/>
            </a:pPr>
            <a:r>
              <a:rPr lang="en-US" sz="2500" dirty="0">
                <a:latin typeface="Arial" panose="020B0604020202020204" pitchFamily="34" charset="0"/>
                <a:cs typeface="Arial" panose="020B0604020202020204" pitchFamily="34" charset="0"/>
              </a:rPr>
              <a:t>Do you get at least eight hours of sleep every night? </a:t>
            </a:r>
            <a:r>
              <a:rPr lang="en-US" sz="2500" dirty="0">
                <a:solidFill>
                  <a:srgbClr val="FF0000"/>
                </a:solidFill>
                <a:latin typeface="Arial" panose="020B0604020202020204" pitchFamily="34" charset="0"/>
                <a:cs typeface="Arial" panose="020B0604020202020204" pitchFamily="34" charset="0"/>
              </a:rPr>
              <a:t>Yes, I usually get sleep deprived. </a:t>
            </a:r>
          </a:p>
          <a:p>
            <a:pPr marL="342900" indent="-342900">
              <a:lnSpc>
                <a:spcPct val="150000"/>
              </a:lnSpc>
              <a:buAutoNum type="arabicPeriod"/>
            </a:pPr>
            <a:r>
              <a:rPr lang="en-US" sz="2500" dirty="0">
                <a:latin typeface="Arial" panose="020B0604020202020204" pitchFamily="34" charset="0"/>
                <a:cs typeface="Arial" panose="020B0604020202020204" pitchFamily="34" charset="0"/>
              </a:rPr>
              <a:t>Do you eat fruits and vegetables everyday?</a:t>
            </a:r>
          </a:p>
          <a:p>
            <a:pPr>
              <a:lnSpc>
                <a:spcPct val="150000"/>
              </a:lnSpc>
            </a:pPr>
            <a:r>
              <a:rPr lang="en-US" sz="2500" dirty="0">
                <a:solidFill>
                  <a:srgbClr val="FF0000"/>
                </a:solidFill>
                <a:latin typeface="Arial" panose="020B0604020202020204" pitchFamily="34" charset="0"/>
                <a:cs typeface="Arial" panose="020B0604020202020204" pitchFamily="34" charset="0"/>
              </a:rPr>
              <a:t>Of course. They are beneficial for your health and your body/ mind </a:t>
            </a:r>
          </a:p>
          <a:p>
            <a:pPr>
              <a:lnSpc>
                <a:spcPct val="150000"/>
              </a:lnSpc>
            </a:pPr>
            <a:r>
              <a:rPr lang="en-US" sz="2500" dirty="0">
                <a:latin typeface="Arial" panose="020B0604020202020204" pitchFamily="34" charset="0"/>
                <a:cs typeface="Arial" panose="020B0604020202020204" pitchFamily="34" charset="0"/>
              </a:rPr>
              <a:t>3. What is your biggest health worry?</a:t>
            </a:r>
          </a:p>
          <a:p>
            <a:pPr>
              <a:lnSpc>
                <a:spcPct val="150000"/>
              </a:lnSpc>
            </a:pPr>
            <a:r>
              <a:rPr lang="en-US" sz="2500" dirty="0">
                <a:solidFill>
                  <a:srgbClr val="FF0000"/>
                </a:solidFill>
                <a:latin typeface="Arial" panose="020B0604020202020204" pitchFamily="34" charset="0"/>
                <a:cs typeface="Arial" panose="020B0604020202020204" pitchFamily="34" charset="0"/>
              </a:rPr>
              <a:t>Honestly, I sleep very late at night and get tired when I wake up.</a:t>
            </a:r>
          </a:p>
          <a:p>
            <a:pPr>
              <a:lnSpc>
                <a:spcPct val="150000"/>
              </a:lnSpc>
            </a:pPr>
            <a:r>
              <a:rPr lang="en-US" sz="2500" dirty="0">
                <a:solidFill>
                  <a:srgbClr val="FF0000"/>
                </a:solidFill>
                <a:latin typeface="Arial" panose="020B0604020202020204" pitchFamily="34" charset="0"/>
                <a:cs typeface="Arial" panose="020B0604020202020204" pitchFamily="34" charset="0"/>
              </a:rPr>
              <a:t>I am a workaholic and get busy everyday. Sometimes, I skip breakfast/ lunch to spend time for work. This habit damages my stomach. It hurts sometimes. </a:t>
            </a:r>
          </a:p>
          <a:p>
            <a:endParaRPr lang="en-US" dirty="0"/>
          </a:p>
        </p:txBody>
      </p:sp>
    </p:spTree>
    <p:extLst>
      <p:ext uri="{BB962C8B-B14F-4D97-AF65-F5344CB8AC3E}">
        <p14:creationId xmlns:p14="http://schemas.microsoft.com/office/powerpoint/2010/main" val="182774305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16" descr="Image containing medical tweezers of various sizes, some pills, and a hand holding a pen writing on a piece of paper attached to a clipboard">
            <a:extLst>
              <a:ext uri="{FF2B5EF4-FFF2-40B4-BE49-F238E27FC236}">
                <a16:creationId xmlns:a16="http://schemas.microsoft.com/office/drawing/2014/main" id="{D29AD2ED-F2E1-42BA-A4F8-29194C963478}"/>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l="62" r="62"/>
          <a:stretch>
            <a:fillRect/>
          </a:stretch>
        </p:blipFill>
        <p:spPr>
          <a:xfrm>
            <a:off x="136525" y="29993"/>
            <a:ext cx="10817535" cy="6584950"/>
          </a:xfrm>
        </p:spPr>
      </p:pic>
      <p:sp>
        <p:nvSpPr>
          <p:cNvPr id="3" name="Title 2">
            <a:extLst>
              <a:ext uri="{FF2B5EF4-FFF2-40B4-BE49-F238E27FC236}">
                <a16:creationId xmlns:a16="http://schemas.microsoft.com/office/drawing/2014/main" id="{D2DDABB1-5E6B-4365-AD9E-DDCE7E972742}"/>
              </a:ext>
            </a:extLst>
          </p:cNvPr>
          <p:cNvSpPr>
            <a:spLocks noGrp="1"/>
          </p:cNvSpPr>
          <p:nvPr>
            <p:ph type="ctrTitle"/>
          </p:nvPr>
        </p:nvSpPr>
        <p:spPr>
          <a:xfrm>
            <a:off x="-525915" y="1918139"/>
            <a:ext cx="5085650" cy="1870007"/>
          </a:xfrm>
        </p:spPr>
        <p:txBody>
          <a:bodyPr/>
          <a:lstStyle/>
          <a:p>
            <a:r>
              <a:rPr lang="en-US" dirty="0"/>
              <a:t>Thank You</a:t>
            </a:r>
          </a:p>
        </p:txBody>
      </p:sp>
      <p:pic>
        <p:nvPicPr>
          <p:cNvPr id="14" name="Graphic 13" descr="Smart Phone icon" title="Icon - Presenter Phone Number">
            <a:extLst>
              <a:ext uri="{FF2B5EF4-FFF2-40B4-BE49-F238E27FC236}">
                <a16:creationId xmlns:a16="http://schemas.microsoft.com/office/drawing/2014/main" id="{E51263B5-564A-401A-810D-0896F97EF0CB}"/>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 xmlns:asvg="http://schemas.microsoft.com/office/drawing/2016/SVG/main" r:embed="rId5"/>
              </a:ext>
            </a:extLst>
          </a:blip>
          <a:stretch>
            <a:fillRect/>
          </a:stretch>
        </p:blipFill>
        <p:spPr bwMode="black">
          <a:xfrm>
            <a:off x="10387065" y="5468514"/>
            <a:ext cx="218900" cy="218900"/>
          </a:xfrm>
          <a:prstGeom prst="rect">
            <a:avLst/>
          </a:prstGeom>
        </p:spPr>
      </p:pic>
      <p:pic>
        <p:nvPicPr>
          <p:cNvPr id="15" name="Graphic 14" descr="Link icon">
            <a:extLst>
              <a:ext uri="{FF2B5EF4-FFF2-40B4-BE49-F238E27FC236}">
                <a16:creationId xmlns:a16="http://schemas.microsoft.com/office/drawing/2014/main" id="{0161B5EF-405A-4DEA-8E00-0A6A7B71F7BA}"/>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 xmlns:asvg="http://schemas.microsoft.com/office/drawing/2016/SVG/main" r:embed="rId7"/>
              </a:ext>
            </a:extLst>
          </a:blip>
          <a:stretch>
            <a:fillRect/>
          </a:stretch>
        </p:blipFill>
        <p:spPr bwMode="black">
          <a:xfrm>
            <a:off x="10370206" y="6203950"/>
            <a:ext cx="244786" cy="244786"/>
          </a:xfrm>
          <a:prstGeom prst="rect">
            <a:avLst/>
          </a:prstGeom>
        </p:spPr>
      </p:pic>
      <p:sp>
        <p:nvSpPr>
          <p:cNvPr id="5" name="Slide Number Placeholder 4">
            <a:extLst>
              <a:ext uri="{FF2B5EF4-FFF2-40B4-BE49-F238E27FC236}">
                <a16:creationId xmlns:a16="http://schemas.microsoft.com/office/drawing/2014/main" id="{46DC15D2-04EB-42D6-9037-26AFBEACA027}"/>
              </a:ext>
            </a:extLst>
          </p:cNvPr>
          <p:cNvSpPr>
            <a:spLocks noGrp="1"/>
          </p:cNvSpPr>
          <p:nvPr>
            <p:ph type="sldNum" sz="quarter" idx="12"/>
          </p:nvPr>
        </p:nvSpPr>
        <p:spPr/>
        <p:txBody>
          <a:bodyPr/>
          <a:lstStyle/>
          <a:p>
            <a:r>
              <a:rPr lang="en-US" dirty="0"/>
              <a:t>page </a:t>
            </a:r>
            <a:fld id="{19B51A1E-902D-48AF-9020-955120F399B6}" type="slidenum">
              <a:rPr lang="en-US" smtClean="0"/>
              <a:pPr/>
              <a:t>33</a:t>
            </a:fld>
            <a:endParaRPr lang="en-US" dirty="0"/>
          </a:p>
        </p:txBody>
      </p:sp>
    </p:spTree>
    <p:extLst>
      <p:ext uri="{BB962C8B-B14F-4D97-AF65-F5344CB8AC3E}">
        <p14:creationId xmlns:p14="http://schemas.microsoft.com/office/powerpoint/2010/main" val="31133184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Image of digital blood sugar machine and an empty bottle of test strips turned on its side.">
            <a:extLst>
              <a:ext uri="{FF2B5EF4-FFF2-40B4-BE49-F238E27FC236}">
                <a16:creationId xmlns:a16="http://schemas.microsoft.com/office/drawing/2014/main" id="{F4941105-96AE-42F4-A7DC-B53030B85312}"/>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a:ext>
            </a:extLst>
          </a:blip>
          <a:srcRect/>
          <a:stretch/>
        </p:blipFill>
        <p:spPr/>
      </p:pic>
      <p:sp>
        <p:nvSpPr>
          <p:cNvPr id="25" name="Rectangle 24">
            <a:extLst>
              <a:ext uri="{FF2B5EF4-FFF2-40B4-BE49-F238E27FC236}">
                <a16:creationId xmlns:a16="http://schemas.microsoft.com/office/drawing/2014/main" id="{856BDBEA-2EB9-46A6-9498-C171B6423C9B}"/>
              </a:ext>
              <a:ext uri="{C183D7F6-B498-43B3-948B-1728B52AA6E4}">
                <adec:decorative xmlns="" xmlns:adec="http://schemas.microsoft.com/office/drawing/2017/decorative" val="1"/>
              </a:ext>
            </a:extLst>
          </p:cNvPr>
          <p:cNvSpPr/>
          <p:nvPr/>
        </p:nvSpPr>
        <p:spPr bwMode="ltGray">
          <a:xfrm rot="5400000">
            <a:off x="7125675" y="-373218"/>
            <a:ext cx="3292475" cy="4311960"/>
          </a:xfrm>
          <a:prstGeom prst="rect">
            <a:avLst/>
          </a:prstGeom>
          <a:solidFill>
            <a:schemeClr val="accent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2754AEE-CBBA-41D9-960E-3119BC1B8D1B}"/>
              </a:ext>
              <a:ext uri="{C183D7F6-B498-43B3-948B-1728B52AA6E4}">
                <adec:decorative xmlns="" xmlns:adec="http://schemas.microsoft.com/office/drawing/2017/decorative" val="1"/>
              </a:ext>
            </a:extLst>
          </p:cNvPr>
          <p:cNvSpPr/>
          <p:nvPr/>
        </p:nvSpPr>
        <p:spPr bwMode="invGray">
          <a:xfrm rot="5400000">
            <a:off x="6129110" y="1908827"/>
            <a:ext cx="5311772" cy="431196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87C2AC9A-0FD0-4DA8-99B4-C440A1D15DA4}"/>
              </a:ext>
            </a:extLst>
          </p:cNvPr>
          <p:cNvSpPr>
            <a:spLocks noGrp="1"/>
          </p:cNvSpPr>
          <p:nvPr>
            <p:ph type="ctrTitle"/>
          </p:nvPr>
        </p:nvSpPr>
        <p:spPr bwMode="black">
          <a:xfrm>
            <a:off x="6641053" y="450000"/>
            <a:ext cx="4216337" cy="720000"/>
          </a:xfrm>
        </p:spPr>
        <p:txBody>
          <a:bodyPr/>
          <a:lstStyle/>
          <a:p>
            <a:r>
              <a:rPr lang="en-US" sz="2800" dirty="0"/>
              <a:t>Answer the questions below</a:t>
            </a:r>
          </a:p>
        </p:txBody>
      </p:sp>
      <p:sp>
        <p:nvSpPr>
          <p:cNvPr id="4" name="Subtitle 3">
            <a:extLst>
              <a:ext uri="{FF2B5EF4-FFF2-40B4-BE49-F238E27FC236}">
                <a16:creationId xmlns:a16="http://schemas.microsoft.com/office/drawing/2014/main" id="{F28FED25-4DDC-4D72-A54E-3E227B420317}"/>
              </a:ext>
            </a:extLst>
          </p:cNvPr>
          <p:cNvSpPr>
            <a:spLocks noGrp="1"/>
          </p:cNvSpPr>
          <p:nvPr>
            <p:ph type="subTitle" idx="1"/>
          </p:nvPr>
        </p:nvSpPr>
        <p:spPr bwMode="black">
          <a:xfrm>
            <a:off x="6865945" y="1628999"/>
            <a:ext cx="3863221" cy="4933725"/>
          </a:xfrm>
        </p:spPr>
        <p:txBody>
          <a:bodyPr/>
          <a:lstStyle/>
          <a:p>
            <a:pPr marL="342900" indent="-342900" algn="just">
              <a:buAutoNum type="arabicPeriod"/>
            </a:pPr>
            <a:r>
              <a:rPr lang="en-US" sz="1800" dirty="0">
                <a:latin typeface="Agency FB" panose="020B0503020202020204" pitchFamily="34" charset="0"/>
              </a:rPr>
              <a:t>What’s the matter with 2 women in photos?</a:t>
            </a:r>
          </a:p>
          <a:p>
            <a:pPr marL="342900" indent="-342900" algn="just">
              <a:buAutoNum type="arabicPeriod"/>
            </a:pPr>
            <a:r>
              <a:rPr lang="en-US" sz="1800" dirty="0">
                <a:latin typeface="Agency FB" panose="020B0503020202020204" pitchFamily="34" charset="0"/>
              </a:rPr>
              <a:t>In what ways are they different from each other?</a:t>
            </a:r>
          </a:p>
          <a:p>
            <a:pPr marL="342900" indent="-342900" algn="just">
              <a:buAutoNum type="arabicPeriod"/>
            </a:pPr>
            <a:r>
              <a:rPr lang="en-US" sz="1800" dirty="0">
                <a:latin typeface="Agency FB" panose="020B0503020202020204" pitchFamily="34" charset="0"/>
              </a:rPr>
              <a:t>In your opinion, whose condition is worse? Why?   </a:t>
            </a:r>
          </a:p>
        </p:txBody>
      </p:sp>
      <p:sp>
        <p:nvSpPr>
          <p:cNvPr id="5" name="Slide Number Placeholder 4">
            <a:extLst>
              <a:ext uri="{FF2B5EF4-FFF2-40B4-BE49-F238E27FC236}">
                <a16:creationId xmlns:a16="http://schemas.microsoft.com/office/drawing/2014/main" id="{350FC2AC-377D-452C-9D03-2F9F7AC5B560}"/>
              </a:ext>
            </a:extLst>
          </p:cNvPr>
          <p:cNvSpPr>
            <a:spLocks noGrp="1"/>
          </p:cNvSpPr>
          <p:nvPr>
            <p:ph type="sldNum" sz="quarter" idx="12"/>
          </p:nvPr>
        </p:nvSpPr>
        <p:spPr/>
        <p:txBody>
          <a:bodyPr/>
          <a:lstStyle/>
          <a:p>
            <a:r>
              <a:rPr lang="en-US" dirty="0"/>
              <a:t>page </a:t>
            </a:r>
            <a:fld id="{19B51A1E-902D-48AF-9020-955120F399B6}" type="slidenum">
              <a:rPr lang="en-US" smtClean="0"/>
              <a:pPr/>
              <a:t>4</a:t>
            </a:fld>
            <a:endParaRPr lang="en-US" dirty="0"/>
          </a:p>
        </p:txBody>
      </p:sp>
      <p:pic>
        <p:nvPicPr>
          <p:cNvPr id="39" name="Picture 38">
            <a:extLst>
              <a:ext uri="{FF2B5EF4-FFF2-40B4-BE49-F238E27FC236}">
                <a16:creationId xmlns:a16="http://schemas.microsoft.com/office/drawing/2014/main" id="{E234D024-54D8-4F7F-A530-27E5F2550E0A}"/>
              </a:ext>
            </a:extLst>
          </p:cNvPr>
          <p:cNvPicPr>
            <a:picLocks noChangeAspect="1"/>
          </p:cNvPicPr>
          <p:nvPr/>
        </p:nvPicPr>
        <p:blipFill>
          <a:blip r:embed="rId4"/>
          <a:stretch>
            <a:fillRect/>
          </a:stretch>
        </p:blipFill>
        <p:spPr>
          <a:xfrm rot="16200000">
            <a:off x="131132" y="116290"/>
            <a:ext cx="6315075" cy="6629400"/>
          </a:xfrm>
          <a:prstGeom prst="rect">
            <a:avLst/>
          </a:prstGeom>
        </p:spPr>
      </p:pic>
      <p:sp>
        <p:nvSpPr>
          <p:cNvPr id="11" name="TextBox 10">
            <a:extLst>
              <a:ext uri="{FF2B5EF4-FFF2-40B4-BE49-F238E27FC236}">
                <a16:creationId xmlns:a16="http://schemas.microsoft.com/office/drawing/2014/main" id="{D620AD16-F12F-4CC0-B322-DFEEF13B1987}"/>
              </a:ext>
            </a:extLst>
          </p:cNvPr>
          <p:cNvSpPr txBox="1"/>
          <p:nvPr/>
        </p:nvSpPr>
        <p:spPr>
          <a:xfrm>
            <a:off x="278167" y="1158361"/>
            <a:ext cx="2376256" cy="369332"/>
          </a:xfrm>
          <a:prstGeom prst="rect">
            <a:avLst/>
          </a:prstGeom>
          <a:noFill/>
        </p:spPr>
        <p:txBody>
          <a:bodyPr wrap="square" rtlCol="0">
            <a:spAutoFit/>
          </a:bodyPr>
          <a:lstStyle/>
          <a:p>
            <a:r>
              <a:rPr lang="en-US" b="1" dirty="0">
                <a:solidFill>
                  <a:srgbClr val="990033"/>
                </a:solidFill>
              </a:rPr>
              <a:t>Go to see the doctor</a:t>
            </a:r>
          </a:p>
        </p:txBody>
      </p:sp>
      <p:sp>
        <p:nvSpPr>
          <p:cNvPr id="12" name="TextBox 11">
            <a:extLst>
              <a:ext uri="{FF2B5EF4-FFF2-40B4-BE49-F238E27FC236}">
                <a16:creationId xmlns:a16="http://schemas.microsoft.com/office/drawing/2014/main" id="{672F8392-0C47-4475-95DB-EF61822B219C}"/>
              </a:ext>
            </a:extLst>
          </p:cNvPr>
          <p:cNvSpPr txBox="1"/>
          <p:nvPr/>
        </p:nvSpPr>
        <p:spPr>
          <a:xfrm>
            <a:off x="372862" y="2627790"/>
            <a:ext cx="2121762" cy="646331"/>
          </a:xfrm>
          <a:prstGeom prst="rect">
            <a:avLst/>
          </a:prstGeom>
          <a:noFill/>
        </p:spPr>
        <p:txBody>
          <a:bodyPr wrap="square" rtlCol="0">
            <a:spAutoFit/>
          </a:bodyPr>
          <a:lstStyle/>
          <a:p>
            <a:r>
              <a:rPr lang="en-US" b="1" dirty="0">
                <a:solidFill>
                  <a:srgbClr val="990033"/>
                </a:solidFill>
              </a:rPr>
              <a:t>Stay in bed, make an appointment</a:t>
            </a:r>
          </a:p>
        </p:txBody>
      </p:sp>
    </p:spTree>
    <p:extLst>
      <p:ext uri="{BB962C8B-B14F-4D97-AF65-F5344CB8AC3E}">
        <p14:creationId xmlns:p14="http://schemas.microsoft.com/office/powerpoint/2010/main" val="337845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Image of digital blood sugar machine and an empty bottle of test strips turned on its side.">
            <a:extLst>
              <a:ext uri="{FF2B5EF4-FFF2-40B4-BE49-F238E27FC236}">
                <a16:creationId xmlns:a16="http://schemas.microsoft.com/office/drawing/2014/main" id="{F4941105-96AE-42F4-A7DC-B53030B85312}"/>
              </a:ext>
            </a:extLst>
          </p:cNvPr>
          <p:cNvPicPr>
            <a:picLocks noGrp="1" noChangeAspect="1"/>
          </p:cNvPicPr>
          <p:nvPr>
            <p:ph type="pic" sz="quarter" idx="10"/>
          </p:nvPr>
        </p:nvPicPr>
        <p:blipFill rotWithShape="1">
          <a:blip r:embed="rId3" cstate="screen">
            <a:extLst>
              <a:ext uri="{28A0092B-C50C-407E-A947-70E740481C1C}">
                <a14:useLocalDpi xmlns:a14="http://schemas.microsoft.com/office/drawing/2010/main"/>
              </a:ext>
            </a:extLst>
          </a:blip>
          <a:srcRect/>
          <a:stretch/>
        </p:blipFill>
        <p:spPr/>
      </p:pic>
      <p:sp>
        <p:nvSpPr>
          <p:cNvPr id="25" name="Rectangle 24">
            <a:extLst>
              <a:ext uri="{FF2B5EF4-FFF2-40B4-BE49-F238E27FC236}">
                <a16:creationId xmlns:a16="http://schemas.microsoft.com/office/drawing/2014/main" id="{856BDBEA-2EB9-46A6-9498-C171B6423C9B}"/>
              </a:ext>
              <a:ext uri="{C183D7F6-B498-43B3-948B-1728B52AA6E4}">
                <adec:decorative xmlns="" xmlns:adec="http://schemas.microsoft.com/office/drawing/2017/decorative" val="1"/>
              </a:ext>
            </a:extLst>
          </p:cNvPr>
          <p:cNvSpPr/>
          <p:nvPr/>
        </p:nvSpPr>
        <p:spPr bwMode="ltGray">
          <a:xfrm rot="5400000">
            <a:off x="7125675" y="-489674"/>
            <a:ext cx="3292475" cy="4311960"/>
          </a:xfrm>
          <a:prstGeom prst="rect">
            <a:avLst/>
          </a:prstGeom>
          <a:solidFill>
            <a:schemeClr val="accent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C2754AEE-CBBA-41D9-960E-3119BC1B8D1B}"/>
              </a:ext>
              <a:ext uri="{C183D7F6-B498-43B3-948B-1728B52AA6E4}">
                <adec:decorative xmlns="" xmlns:adec="http://schemas.microsoft.com/office/drawing/2017/decorative" val="1"/>
              </a:ext>
            </a:extLst>
          </p:cNvPr>
          <p:cNvSpPr/>
          <p:nvPr/>
        </p:nvSpPr>
        <p:spPr bwMode="invGray">
          <a:xfrm rot="5400000">
            <a:off x="6129110" y="1908827"/>
            <a:ext cx="5311772" cy="431196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87C2AC9A-0FD0-4DA8-99B4-C440A1D15DA4}"/>
              </a:ext>
            </a:extLst>
          </p:cNvPr>
          <p:cNvSpPr>
            <a:spLocks noGrp="1"/>
          </p:cNvSpPr>
          <p:nvPr>
            <p:ph type="ctrTitle"/>
          </p:nvPr>
        </p:nvSpPr>
        <p:spPr bwMode="black">
          <a:xfrm>
            <a:off x="6641053" y="450000"/>
            <a:ext cx="4313008" cy="720000"/>
          </a:xfrm>
        </p:spPr>
        <p:txBody>
          <a:bodyPr/>
          <a:lstStyle/>
          <a:p>
            <a:r>
              <a:rPr lang="en-US" dirty="0"/>
              <a:t>COUGH MEDICINE</a:t>
            </a:r>
          </a:p>
        </p:txBody>
      </p:sp>
      <p:sp>
        <p:nvSpPr>
          <p:cNvPr id="4" name="Subtitle 3">
            <a:extLst>
              <a:ext uri="{FF2B5EF4-FFF2-40B4-BE49-F238E27FC236}">
                <a16:creationId xmlns:a16="http://schemas.microsoft.com/office/drawing/2014/main" id="{F28FED25-4DDC-4D72-A54E-3E227B420317}"/>
              </a:ext>
            </a:extLst>
          </p:cNvPr>
          <p:cNvSpPr>
            <a:spLocks noGrp="1"/>
          </p:cNvSpPr>
          <p:nvPr>
            <p:ph type="subTitle" idx="1"/>
          </p:nvPr>
        </p:nvSpPr>
        <p:spPr bwMode="black">
          <a:xfrm>
            <a:off x="6865945" y="1628999"/>
            <a:ext cx="3863221" cy="4933725"/>
          </a:xfrm>
        </p:spPr>
        <p:txBody>
          <a:bodyPr/>
          <a:lstStyle/>
          <a:p>
            <a:pPr algn="just"/>
            <a:r>
              <a:rPr lang="en-US" sz="1800" dirty="0">
                <a:latin typeface="Agency FB" panose="020B0503020202020204" pitchFamily="34" charset="0"/>
              </a:rPr>
              <a:t>Indication:</a:t>
            </a:r>
          </a:p>
          <a:p>
            <a:pPr algn="just"/>
            <a:r>
              <a:rPr lang="en-US" sz="1800" dirty="0">
                <a:latin typeface="Agency FB" panose="020B0503020202020204" pitchFamily="34" charset="0"/>
              </a:rPr>
              <a:t>Temporarily relieves cough due to minor throat and bronchial irritation as may occur with a cold.</a:t>
            </a:r>
          </a:p>
          <a:p>
            <a:pPr algn="just"/>
            <a:r>
              <a:rPr lang="en-US" sz="1800" dirty="0">
                <a:latin typeface="Agency FB" panose="020B0503020202020204" pitchFamily="34" charset="0"/>
              </a:rPr>
              <a:t>Directions:</a:t>
            </a:r>
          </a:p>
          <a:p>
            <a:pPr algn="just"/>
            <a:r>
              <a:rPr lang="en-US" sz="1800" dirty="0">
                <a:latin typeface="Agency FB" panose="020B0503020202020204" pitchFamily="34" charset="0"/>
              </a:rPr>
              <a:t>Do not take more than 8 capsules in any 24-hour period.</a:t>
            </a:r>
          </a:p>
          <a:p>
            <a:pPr algn="just"/>
            <a:r>
              <a:rPr lang="en-US" sz="1800" dirty="0">
                <a:latin typeface="Agency FB" panose="020B0503020202020204" pitchFamily="34" charset="0"/>
              </a:rPr>
              <a:t>Adult  and children 12 years and over:</a:t>
            </a:r>
          </a:p>
          <a:p>
            <a:pPr algn="just"/>
            <a:r>
              <a:rPr lang="en-US" sz="1800" dirty="0">
                <a:latin typeface="Agency FB" panose="020B0503020202020204" pitchFamily="34" charset="0"/>
              </a:rPr>
              <a:t>Take 2 capsules every 6 to 8 hours, as needed.</a:t>
            </a:r>
          </a:p>
          <a:p>
            <a:pPr algn="just"/>
            <a:r>
              <a:rPr lang="en-US" sz="1800" dirty="0">
                <a:latin typeface="Agency FB" panose="020B0503020202020204" pitchFamily="34" charset="0"/>
              </a:rPr>
              <a:t>Children under 12 years: Ask a doctor.</a:t>
            </a:r>
          </a:p>
          <a:p>
            <a:pPr algn="just"/>
            <a:r>
              <a:rPr lang="en-US" sz="1800" dirty="0">
                <a:latin typeface="Agency FB" panose="020B0503020202020204" pitchFamily="34" charset="0"/>
              </a:rPr>
              <a:t>Store at 68-77˚F (20-25˚C). Avoid excessive heat above 104˚F (40˚C). Protect from light. </a:t>
            </a:r>
          </a:p>
          <a:p>
            <a:pPr algn="just"/>
            <a:r>
              <a:rPr lang="en-US" sz="1800" dirty="0">
                <a:latin typeface="Agency FB" panose="020B0503020202020204" pitchFamily="34" charset="0"/>
              </a:rPr>
              <a:t>   </a:t>
            </a:r>
          </a:p>
        </p:txBody>
      </p:sp>
      <p:sp>
        <p:nvSpPr>
          <p:cNvPr id="5" name="Slide Number Placeholder 4">
            <a:extLst>
              <a:ext uri="{FF2B5EF4-FFF2-40B4-BE49-F238E27FC236}">
                <a16:creationId xmlns:a16="http://schemas.microsoft.com/office/drawing/2014/main" id="{350FC2AC-377D-452C-9D03-2F9F7AC5B560}"/>
              </a:ext>
            </a:extLst>
          </p:cNvPr>
          <p:cNvSpPr>
            <a:spLocks noGrp="1"/>
          </p:cNvSpPr>
          <p:nvPr>
            <p:ph type="sldNum" sz="quarter" idx="12"/>
          </p:nvPr>
        </p:nvSpPr>
        <p:spPr/>
        <p:txBody>
          <a:bodyPr/>
          <a:lstStyle/>
          <a:p>
            <a:r>
              <a:rPr lang="en-US" dirty="0"/>
              <a:t>page </a:t>
            </a:r>
            <a:fld id="{19B51A1E-902D-48AF-9020-955120F399B6}" type="slidenum">
              <a:rPr lang="en-US" smtClean="0"/>
              <a:pPr/>
              <a:t>5</a:t>
            </a:fld>
            <a:endParaRPr lang="en-US" dirty="0"/>
          </a:p>
        </p:txBody>
      </p:sp>
      <p:sp>
        <p:nvSpPr>
          <p:cNvPr id="2" name="TextBox 1">
            <a:extLst>
              <a:ext uri="{FF2B5EF4-FFF2-40B4-BE49-F238E27FC236}">
                <a16:creationId xmlns:a16="http://schemas.microsoft.com/office/drawing/2014/main" id="{21829EAF-BEE2-4547-924F-F25C789BCB74}"/>
              </a:ext>
            </a:extLst>
          </p:cNvPr>
          <p:cNvSpPr txBox="1"/>
          <p:nvPr/>
        </p:nvSpPr>
        <p:spPr>
          <a:xfrm>
            <a:off x="193497" y="319596"/>
            <a:ext cx="6416417" cy="707886"/>
          </a:xfrm>
          <a:prstGeom prst="rect">
            <a:avLst/>
          </a:prstGeom>
          <a:noFill/>
        </p:spPr>
        <p:txBody>
          <a:bodyPr wrap="square" rtlCol="0">
            <a:spAutoFit/>
          </a:bodyPr>
          <a:lstStyle/>
          <a:p>
            <a:r>
              <a:rPr lang="en-US" sz="2000" b="1" dirty="0">
                <a:solidFill>
                  <a:srgbClr val="FFC000"/>
                </a:solidFill>
              </a:rPr>
              <a:t>Decide whether the statements below are TRUE (T) or FALSE (F)</a:t>
            </a:r>
          </a:p>
        </p:txBody>
      </p:sp>
      <p:sp>
        <p:nvSpPr>
          <p:cNvPr id="6" name="TextBox 5">
            <a:extLst>
              <a:ext uri="{FF2B5EF4-FFF2-40B4-BE49-F238E27FC236}">
                <a16:creationId xmlns:a16="http://schemas.microsoft.com/office/drawing/2014/main" id="{249638FB-8571-41E8-AD0A-E741F098C502}"/>
              </a:ext>
            </a:extLst>
          </p:cNvPr>
          <p:cNvSpPr txBox="1"/>
          <p:nvPr/>
        </p:nvSpPr>
        <p:spPr>
          <a:xfrm>
            <a:off x="257452" y="1233996"/>
            <a:ext cx="5930284" cy="3970318"/>
          </a:xfrm>
          <a:prstGeom prst="rect">
            <a:avLst/>
          </a:prstGeom>
          <a:noFill/>
        </p:spPr>
        <p:txBody>
          <a:bodyPr wrap="square" rtlCol="0">
            <a:spAutoFit/>
          </a:bodyPr>
          <a:lstStyle/>
          <a:p>
            <a:pPr marL="342900" indent="-342900">
              <a:buAutoNum type="arabicPeriod"/>
            </a:pPr>
            <a:r>
              <a:rPr lang="en-US" dirty="0"/>
              <a:t>Cough medicine is prescribed for a person who got a sore throat. _________</a:t>
            </a:r>
          </a:p>
          <a:p>
            <a:pPr marL="342900" indent="-342900">
              <a:buFontTx/>
              <a:buAutoNum type="arabicPeriod"/>
            </a:pPr>
            <a:r>
              <a:rPr lang="en-US" dirty="0"/>
              <a:t>Patients could </a:t>
            </a:r>
            <a:r>
              <a:rPr lang="en-US"/>
              <a:t>be fine </a:t>
            </a:r>
            <a:r>
              <a:rPr lang="en-US" dirty="0"/>
              <a:t>if they take 9 capsules a day. _________</a:t>
            </a:r>
          </a:p>
          <a:p>
            <a:pPr marL="342900" indent="-342900">
              <a:buAutoNum type="arabicPeriod"/>
            </a:pPr>
            <a:endParaRPr lang="en-US" dirty="0"/>
          </a:p>
          <a:p>
            <a:pPr marL="342900" indent="-342900">
              <a:buFontTx/>
              <a:buAutoNum type="arabicPeriod"/>
            </a:pPr>
            <a:r>
              <a:rPr lang="en-US" dirty="0"/>
              <a:t>Cough medicine is not dangerous for adults and children over 12 years old. _________</a:t>
            </a:r>
          </a:p>
          <a:p>
            <a:pPr marL="342900" indent="-342900">
              <a:buAutoNum type="arabicPeriod"/>
            </a:pPr>
            <a:endParaRPr lang="en-US" dirty="0"/>
          </a:p>
          <a:p>
            <a:pPr marL="342900" indent="-342900">
              <a:buFontTx/>
              <a:buAutoNum type="arabicPeriod"/>
            </a:pPr>
            <a:r>
              <a:rPr lang="en-US" dirty="0"/>
              <a:t>Every 6 hours, patients are allowed to take 2 capsules. _________</a:t>
            </a:r>
          </a:p>
          <a:p>
            <a:pPr marL="342900" indent="-342900">
              <a:buAutoNum type="arabicPeriod"/>
            </a:pPr>
            <a:endParaRPr lang="en-US" dirty="0"/>
          </a:p>
          <a:p>
            <a:pPr marL="342900" indent="-342900">
              <a:buFontTx/>
              <a:buAutoNum type="arabicPeriod"/>
            </a:pPr>
            <a:r>
              <a:rPr lang="en-US" dirty="0"/>
              <a:t>When medicine is not used, it should be kept at 30˚C. _________</a:t>
            </a:r>
          </a:p>
          <a:p>
            <a:pPr marL="342900" indent="-342900">
              <a:buAutoNum type="arabicPeriod"/>
            </a:pPr>
            <a:endParaRPr lang="en-US" dirty="0"/>
          </a:p>
        </p:txBody>
      </p:sp>
      <p:sp>
        <p:nvSpPr>
          <p:cNvPr id="7" name="TextBox 6">
            <a:extLst>
              <a:ext uri="{FF2B5EF4-FFF2-40B4-BE49-F238E27FC236}">
                <a16:creationId xmlns:a16="http://schemas.microsoft.com/office/drawing/2014/main" id="{31286B14-4BDE-4FEE-9DCE-585C951637C9}"/>
              </a:ext>
            </a:extLst>
          </p:cNvPr>
          <p:cNvSpPr txBox="1"/>
          <p:nvPr/>
        </p:nvSpPr>
        <p:spPr>
          <a:xfrm>
            <a:off x="1695635" y="1373918"/>
            <a:ext cx="381740" cy="584775"/>
          </a:xfrm>
          <a:prstGeom prst="rect">
            <a:avLst/>
          </a:prstGeom>
          <a:noFill/>
        </p:spPr>
        <p:txBody>
          <a:bodyPr wrap="square" rtlCol="0">
            <a:spAutoFit/>
          </a:bodyPr>
          <a:lstStyle/>
          <a:p>
            <a:r>
              <a:rPr lang="en-US" sz="3200" b="1" dirty="0">
                <a:solidFill>
                  <a:srgbClr val="FFC000"/>
                </a:solidFill>
              </a:rPr>
              <a:t>T</a:t>
            </a:r>
          </a:p>
        </p:txBody>
      </p:sp>
      <p:sp>
        <p:nvSpPr>
          <p:cNvPr id="12" name="TextBox 11">
            <a:extLst>
              <a:ext uri="{FF2B5EF4-FFF2-40B4-BE49-F238E27FC236}">
                <a16:creationId xmlns:a16="http://schemas.microsoft.com/office/drawing/2014/main" id="{83F88BCA-7E0A-4658-9D6B-E25357FB683A}"/>
              </a:ext>
            </a:extLst>
          </p:cNvPr>
          <p:cNvSpPr txBox="1"/>
          <p:nvPr/>
        </p:nvSpPr>
        <p:spPr>
          <a:xfrm>
            <a:off x="1126962" y="4359027"/>
            <a:ext cx="335872" cy="584775"/>
          </a:xfrm>
          <a:prstGeom prst="rect">
            <a:avLst/>
          </a:prstGeom>
          <a:noFill/>
        </p:spPr>
        <p:txBody>
          <a:bodyPr wrap="square" rtlCol="0">
            <a:spAutoFit/>
          </a:bodyPr>
          <a:lstStyle/>
          <a:p>
            <a:r>
              <a:rPr lang="en-US" sz="3200" b="1" dirty="0">
                <a:solidFill>
                  <a:srgbClr val="FFC000"/>
                </a:solidFill>
              </a:rPr>
              <a:t>F</a:t>
            </a:r>
          </a:p>
        </p:txBody>
      </p:sp>
      <p:sp>
        <p:nvSpPr>
          <p:cNvPr id="13" name="TextBox 12">
            <a:extLst>
              <a:ext uri="{FF2B5EF4-FFF2-40B4-BE49-F238E27FC236}">
                <a16:creationId xmlns:a16="http://schemas.microsoft.com/office/drawing/2014/main" id="{6369791F-AA21-4EFD-8885-0A063E8632EB}"/>
              </a:ext>
            </a:extLst>
          </p:cNvPr>
          <p:cNvSpPr txBox="1"/>
          <p:nvPr/>
        </p:nvSpPr>
        <p:spPr>
          <a:xfrm>
            <a:off x="2620392" y="2727769"/>
            <a:ext cx="381740" cy="584775"/>
          </a:xfrm>
          <a:prstGeom prst="rect">
            <a:avLst/>
          </a:prstGeom>
          <a:noFill/>
        </p:spPr>
        <p:txBody>
          <a:bodyPr wrap="square" rtlCol="0">
            <a:spAutoFit/>
          </a:bodyPr>
          <a:lstStyle/>
          <a:p>
            <a:r>
              <a:rPr lang="en-US" sz="3200" b="1" dirty="0">
                <a:solidFill>
                  <a:srgbClr val="FFC000"/>
                </a:solidFill>
              </a:rPr>
              <a:t>T</a:t>
            </a:r>
          </a:p>
        </p:txBody>
      </p:sp>
      <p:sp>
        <p:nvSpPr>
          <p:cNvPr id="14" name="TextBox 13">
            <a:extLst>
              <a:ext uri="{FF2B5EF4-FFF2-40B4-BE49-F238E27FC236}">
                <a16:creationId xmlns:a16="http://schemas.microsoft.com/office/drawing/2014/main" id="{9ED0D225-5436-4869-A201-94628AAB85DC}"/>
              </a:ext>
            </a:extLst>
          </p:cNvPr>
          <p:cNvSpPr txBox="1"/>
          <p:nvPr/>
        </p:nvSpPr>
        <p:spPr>
          <a:xfrm>
            <a:off x="1070004" y="1914199"/>
            <a:ext cx="335872" cy="584775"/>
          </a:xfrm>
          <a:prstGeom prst="rect">
            <a:avLst/>
          </a:prstGeom>
          <a:noFill/>
        </p:spPr>
        <p:txBody>
          <a:bodyPr wrap="square" rtlCol="0">
            <a:spAutoFit/>
          </a:bodyPr>
          <a:lstStyle/>
          <a:p>
            <a:r>
              <a:rPr lang="en-US" sz="3200" b="1" dirty="0">
                <a:solidFill>
                  <a:srgbClr val="FFC000"/>
                </a:solidFill>
              </a:rPr>
              <a:t>F</a:t>
            </a:r>
          </a:p>
        </p:txBody>
      </p:sp>
      <p:sp>
        <p:nvSpPr>
          <p:cNvPr id="15" name="TextBox 14">
            <a:extLst>
              <a:ext uri="{FF2B5EF4-FFF2-40B4-BE49-F238E27FC236}">
                <a16:creationId xmlns:a16="http://schemas.microsoft.com/office/drawing/2014/main" id="{FD43B50D-9AB0-449B-A857-7F7758D504B0}"/>
              </a:ext>
            </a:extLst>
          </p:cNvPr>
          <p:cNvSpPr txBox="1"/>
          <p:nvPr/>
        </p:nvSpPr>
        <p:spPr>
          <a:xfrm>
            <a:off x="936092" y="3670995"/>
            <a:ext cx="381740" cy="584775"/>
          </a:xfrm>
          <a:prstGeom prst="rect">
            <a:avLst/>
          </a:prstGeom>
          <a:noFill/>
        </p:spPr>
        <p:txBody>
          <a:bodyPr wrap="square" rtlCol="0">
            <a:spAutoFit/>
          </a:bodyPr>
          <a:lstStyle/>
          <a:p>
            <a:r>
              <a:rPr lang="en-US" sz="3200" b="1" dirty="0">
                <a:solidFill>
                  <a:srgbClr val="FFC000"/>
                </a:solidFill>
              </a:rPr>
              <a:t>T</a:t>
            </a:r>
          </a:p>
        </p:txBody>
      </p:sp>
    </p:spTree>
    <p:extLst>
      <p:ext uri="{BB962C8B-B14F-4D97-AF65-F5344CB8AC3E}">
        <p14:creationId xmlns:p14="http://schemas.microsoft.com/office/powerpoint/2010/main" val="711356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p:bldP spid="13" grpId="0"/>
      <p:bldP spid="14" grpId="0"/>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7E4686F-7DB7-4FA8-8B67-3A57F2AE5EB4}"/>
              </a:ext>
            </a:extLst>
          </p:cNvPr>
          <p:cNvSpPr>
            <a:spLocks noGrp="1"/>
          </p:cNvSpPr>
          <p:nvPr>
            <p:ph type="sldNum" sz="quarter" idx="14"/>
          </p:nvPr>
        </p:nvSpPr>
        <p:spPr/>
        <p:txBody>
          <a:bodyPr/>
          <a:lstStyle/>
          <a:p>
            <a:r>
              <a:rPr lang="en-US" noProof="0"/>
              <a:t>page </a:t>
            </a:r>
            <a:fld id="{19B51A1E-902D-48AF-9020-955120F399B6}" type="slidenum">
              <a:rPr lang="en-US" b="1" i="1" noProof="0" smtClean="0"/>
              <a:pPr/>
              <a:t>6</a:t>
            </a:fld>
            <a:endParaRPr lang="en-US" b="1" i="1" noProof="0" dirty="0"/>
          </a:p>
        </p:txBody>
      </p:sp>
      <p:pic>
        <p:nvPicPr>
          <p:cNvPr id="1026" name="Picture 2" descr="Health Problems Vocabulary | Woodward English">
            <a:extLst>
              <a:ext uri="{FF2B5EF4-FFF2-40B4-BE49-F238E27FC236}">
                <a16:creationId xmlns:a16="http://schemas.microsoft.com/office/drawing/2014/main" id="{72F44287-0427-4477-B5E0-A3FBA5EC99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9235"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28522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DC0C7-88FF-4FC1-AB98-D6639340FB9E}"/>
              </a:ext>
            </a:extLst>
          </p:cNvPr>
          <p:cNvSpPr>
            <a:spLocks noGrp="1"/>
          </p:cNvSpPr>
          <p:nvPr>
            <p:ph type="title"/>
          </p:nvPr>
        </p:nvSpPr>
        <p:spPr>
          <a:solidFill>
            <a:srgbClr val="008080"/>
          </a:solidFill>
        </p:spPr>
        <p:txBody>
          <a:bodyPr/>
          <a:lstStyle/>
          <a:p>
            <a:r>
              <a:rPr lang="en-US" b="1" dirty="0">
                <a:solidFill>
                  <a:schemeClr val="bg1"/>
                </a:solidFill>
              </a:rPr>
              <a:t>Listening for the Main Ideas </a:t>
            </a:r>
          </a:p>
        </p:txBody>
      </p:sp>
      <p:sp>
        <p:nvSpPr>
          <p:cNvPr id="3" name="Content Placeholder 2">
            <a:extLst>
              <a:ext uri="{FF2B5EF4-FFF2-40B4-BE49-F238E27FC236}">
                <a16:creationId xmlns:a16="http://schemas.microsoft.com/office/drawing/2014/main" id="{439C6ACA-95DA-4AB9-8D68-3FF11E8CF6A6}"/>
              </a:ext>
            </a:extLst>
          </p:cNvPr>
          <p:cNvSpPr>
            <a:spLocks noGrp="1"/>
          </p:cNvSpPr>
          <p:nvPr>
            <p:ph idx="1"/>
          </p:nvPr>
        </p:nvSpPr>
        <p:spPr>
          <a:xfrm>
            <a:off x="432000" y="1038225"/>
            <a:ext cx="10143235" cy="5181600"/>
          </a:xfrm>
        </p:spPr>
        <p:txBody>
          <a:bodyPr/>
          <a:lstStyle/>
          <a:p>
            <a:pPr marL="0" indent="0">
              <a:buNone/>
            </a:pPr>
            <a:r>
              <a:rPr lang="en-US" sz="2000" dirty="0">
                <a:solidFill>
                  <a:srgbClr val="FFC000"/>
                </a:solidFill>
                <a:hlinkClick r:id="rId4" action="ppaction://hlinkfile"/>
              </a:rPr>
              <a:t>Listen to the first part of Ali’s phone call. Choose the best answer to each question.</a:t>
            </a:r>
            <a:endParaRPr lang="en-US" sz="2000" dirty="0">
              <a:solidFill>
                <a:srgbClr val="FFC000"/>
              </a:solidFill>
            </a:endParaRPr>
          </a:p>
          <a:p>
            <a:pPr marL="342900" indent="-342900">
              <a:buAutoNum type="arabicPeriod"/>
            </a:pPr>
            <a:r>
              <a:rPr lang="en-US" dirty="0"/>
              <a:t>What is Ali listening to at first?</a:t>
            </a:r>
          </a:p>
          <a:p>
            <a:pPr marL="342900" indent="-342900">
              <a:buAutoNum type="alphaLcPeriod"/>
            </a:pPr>
            <a:r>
              <a:rPr lang="en-US" dirty="0"/>
              <a:t>The hospital menu options</a:t>
            </a:r>
          </a:p>
          <a:p>
            <a:pPr marL="342900" indent="-342900">
              <a:buAutoNum type="alphaLcPeriod"/>
            </a:pPr>
            <a:r>
              <a:rPr lang="en-US" dirty="0"/>
              <a:t>The hospital operator</a:t>
            </a:r>
          </a:p>
          <a:p>
            <a:pPr marL="342900" indent="-342900">
              <a:buAutoNum type="alphaLcPeriod"/>
            </a:pPr>
            <a:r>
              <a:rPr lang="en-US" dirty="0"/>
              <a:t>The clinic doctor</a:t>
            </a:r>
          </a:p>
          <a:p>
            <a:pPr marL="0" indent="0">
              <a:buNone/>
            </a:pPr>
            <a:r>
              <a:rPr lang="en-US" dirty="0"/>
              <a:t>2. If this were an emergency, what should Ali do?</a:t>
            </a:r>
          </a:p>
          <a:p>
            <a:pPr marL="342900" indent="-342900">
              <a:buAutoNum type="alphaLcPeriod"/>
            </a:pPr>
            <a:r>
              <a:rPr lang="en-US" dirty="0"/>
              <a:t>Press “1”</a:t>
            </a:r>
          </a:p>
          <a:p>
            <a:pPr marL="342900" indent="-342900">
              <a:buAutoNum type="alphaLcPeriod"/>
            </a:pPr>
            <a:r>
              <a:rPr lang="en-US" dirty="0"/>
              <a:t>Hang up and call 9-1-1</a:t>
            </a:r>
          </a:p>
          <a:p>
            <a:pPr marL="342900" indent="-342900">
              <a:buAutoNum type="alphaLcPeriod"/>
            </a:pPr>
            <a:r>
              <a:rPr lang="en-US" dirty="0"/>
              <a:t>Call the health clinic</a:t>
            </a:r>
          </a:p>
          <a:p>
            <a:pPr marL="0" indent="0">
              <a:buNone/>
            </a:pPr>
            <a:r>
              <a:rPr lang="en-US" dirty="0"/>
              <a:t>3. Who does Ali talk to?</a:t>
            </a:r>
          </a:p>
          <a:p>
            <a:pPr marL="342900" indent="-342900">
              <a:buAutoNum type="alphaLcPeriod"/>
            </a:pPr>
            <a:r>
              <a:rPr lang="en-US" dirty="0"/>
              <a:t>Someone at the pharmacy </a:t>
            </a:r>
          </a:p>
          <a:p>
            <a:pPr marL="342900" indent="-342900">
              <a:buAutoNum type="alphaLcPeriod"/>
            </a:pPr>
            <a:r>
              <a:rPr lang="en-US" dirty="0"/>
              <a:t>Someone in “Family Medicine”</a:t>
            </a:r>
          </a:p>
          <a:p>
            <a:pPr marL="342900" indent="-342900">
              <a:buAutoNum type="alphaLcPeriod"/>
            </a:pPr>
            <a:r>
              <a:rPr lang="en-US" dirty="0"/>
              <a:t>Someone at the health clinic</a:t>
            </a:r>
          </a:p>
          <a:p>
            <a:pPr marL="0" indent="0">
              <a:buNone/>
            </a:pPr>
            <a:endParaRPr lang="en-US" dirty="0"/>
          </a:p>
        </p:txBody>
      </p:sp>
      <p:sp>
        <p:nvSpPr>
          <p:cNvPr id="4" name="Slide Number Placeholder 3">
            <a:extLst>
              <a:ext uri="{FF2B5EF4-FFF2-40B4-BE49-F238E27FC236}">
                <a16:creationId xmlns:a16="http://schemas.microsoft.com/office/drawing/2014/main" id="{A70752ED-DCAF-4023-8D27-62030424A499}"/>
              </a:ext>
            </a:extLst>
          </p:cNvPr>
          <p:cNvSpPr>
            <a:spLocks noGrp="1"/>
          </p:cNvSpPr>
          <p:nvPr>
            <p:ph type="sldNum" sz="quarter" idx="13"/>
          </p:nvPr>
        </p:nvSpPr>
        <p:spPr/>
        <p:txBody>
          <a:bodyPr/>
          <a:lstStyle/>
          <a:p>
            <a:r>
              <a:rPr lang="en-US" noProof="0"/>
              <a:t>page </a:t>
            </a:r>
            <a:fld id="{19B51A1E-902D-48AF-9020-955120F399B6}" type="slidenum">
              <a:rPr lang="en-US" b="1" i="1" noProof="0" smtClean="0"/>
              <a:pPr/>
              <a:t>7</a:t>
            </a:fld>
            <a:endParaRPr lang="en-US" b="1" i="1" noProof="0" dirty="0"/>
          </a:p>
        </p:txBody>
      </p:sp>
      <p:sp>
        <p:nvSpPr>
          <p:cNvPr id="5" name="Oval 4">
            <a:extLst>
              <a:ext uri="{FF2B5EF4-FFF2-40B4-BE49-F238E27FC236}">
                <a16:creationId xmlns:a16="http://schemas.microsoft.com/office/drawing/2014/main" id="{219B6B31-44BE-402C-A6DA-57EE9701BAA8}"/>
              </a:ext>
            </a:extLst>
          </p:cNvPr>
          <p:cNvSpPr/>
          <p:nvPr/>
        </p:nvSpPr>
        <p:spPr>
          <a:xfrm>
            <a:off x="303320" y="3565910"/>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6" name="Oval 5">
            <a:extLst>
              <a:ext uri="{FF2B5EF4-FFF2-40B4-BE49-F238E27FC236}">
                <a16:creationId xmlns:a16="http://schemas.microsoft.com/office/drawing/2014/main" id="{539F5D79-58D0-4F4C-B64F-942EAF9D3C28}"/>
              </a:ext>
            </a:extLst>
          </p:cNvPr>
          <p:cNvSpPr/>
          <p:nvPr/>
        </p:nvSpPr>
        <p:spPr>
          <a:xfrm>
            <a:off x="303320" y="5443584"/>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426BB583-DCBD-4CF4-B284-06E50D29B542}"/>
              </a:ext>
            </a:extLst>
          </p:cNvPr>
          <p:cNvSpPr/>
          <p:nvPr/>
        </p:nvSpPr>
        <p:spPr>
          <a:xfrm>
            <a:off x="170109" y="1782955"/>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8" name="Picture 7"/>
          <p:cNvPicPr>
            <a:picLocks noChangeAspect="1"/>
          </p:cNvPicPr>
          <p:nvPr/>
        </p:nvPicPr>
        <p:blipFill>
          <a:blip r:embed="rId5"/>
          <a:stretch>
            <a:fillRect/>
          </a:stretch>
        </p:blipFill>
        <p:spPr>
          <a:xfrm>
            <a:off x="5316700" y="1690209"/>
            <a:ext cx="5520425" cy="3940303"/>
          </a:xfrm>
          <a:prstGeom prst="rect">
            <a:avLst/>
          </a:prstGeom>
        </p:spPr>
      </p:pic>
      <p:pic>
        <p:nvPicPr>
          <p:cNvPr id="9" name="Track No0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812146" y="5813425"/>
            <a:ext cx="406400" cy="406400"/>
          </a:xfrm>
          <a:prstGeom prst="rect">
            <a:avLst/>
          </a:prstGeom>
        </p:spPr>
      </p:pic>
    </p:spTree>
    <p:extLst>
      <p:ext uri="{BB962C8B-B14F-4D97-AF65-F5344CB8AC3E}">
        <p14:creationId xmlns:p14="http://schemas.microsoft.com/office/powerpoint/2010/main" val="3039628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21" restart="whenNotActive" fill="hold" evtFilter="cancelBubble" nodeType="interactiveSeq">
                <p:stCondLst>
                  <p:cond evt="onClick" delay="0">
                    <p:tgtEl>
                      <p:spTgt spid="9"/>
                    </p:tgtEl>
                  </p:cond>
                </p:stCondLst>
                <p:endSync evt="end" delay="0">
                  <p:rtn val="all"/>
                </p:endSync>
                <p:childTnLst>
                  <p:par>
                    <p:cTn id="22" fill="hold">
                      <p:stCondLst>
                        <p:cond delay="0"/>
                      </p:stCondLst>
                      <p:childTnLst>
                        <p:par>
                          <p:cTn id="23" fill="hold">
                            <p:stCondLst>
                              <p:cond delay="0"/>
                            </p:stCondLst>
                            <p:childTnLst>
                              <p:par>
                                <p:cTn id="24" presetID="1" presetClass="mediacall" presetSubtype="0" fill="hold" nodeType="clickEffect">
                                  <p:stCondLst>
                                    <p:cond delay="0"/>
                                  </p:stCondLst>
                                  <p:childTnLst>
                                    <p:cmd type="call" cmd="playFrom(0.0)">
                                      <p:cBhvr>
                                        <p:cTn id="25" dur="64182" fill="hold"/>
                                        <p:tgtEl>
                                          <p:spTgt spid="9"/>
                                        </p:tgtEl>
                                      </p:cBhvr>
                                    </p:cmd>
                                  </p:childTnLst>
                                </p:cTn>
                              </p:par>
                            </p:childTnLst>
                          </p:cTn>
                        </p:par>
                      </p:childTnLst>
                    </p:cTn>
                  </p:par>
                </p:childTnLst>
              </p:cTn>
              <p:nextCondLst>
                <p:cond evt="onClick" delay="0">
                  <p:tgtEl>
                    <p:spTgt spid="9"/>
                  </p:tgtEl>
                </p:cond>
              </p:nextCondLst>
            </p:seq>
            <p:audio>
              <p:cMediaNode vol="80000">
                <p:cTn id="26" fill="hold" display="0">
                  <p:stCondLst>
                    <p:cond delay="indefinite"/>
                  </p:stCondLst>
                  <p:endCondLst>
                    <p:cond evt="onStopAudio" delay="0">
                      <p:tgtEl>
                        <p:sldTgt/>
                      </p:tgtEl>
                    </p:cond>
                  </p:endCondLst>
                </p:cTn>
                <p:tgtEl>
                  <p:spTgt spid="9"/>
                </p:tgtEl>
              </p:cMediaNode>
            </p:audio>
          </p:childTnLst>
        </p:cTn>
      </p:par>
    </p:tnLst>
    <p:bldLst>
      <p:bldP spid="5" grpId="0" animBg="1"/>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13"/>
          </p:nvPr>
        </p:nvSpPr>
        <p:spPr/>
        <p:txBody>
          <a:bodyPr/>
          <a:lstStyle/>
          <a:p>
            <a:r>
              <a:rPr lang="en-US" noProof="0" smtClean="0"/>
              <a:t>page </a:t>
            </a:r>
            <a:fld id="{19B51A1E-902D-48AF-9020-955120F399B6}" type="slidenum">
              <a:rPr lang="en-US" b="1" i="1" noProof="0" smtClean="0"/>
              <a:pPr/>
              <a:t>8</a:t>
            </a:fld>
            <a:endParaRPr lang="en-US" b="1" i="1" noProof="0" dirty="0"/>
          </a:p>
        </p:txBody>
      </p:sp>
      <p:pic>
        <p:nvPicPr>
          <p:cNvPr id="5" name="Picture 4"/>
          <p:cNvPicPr>
            <a:picLocks noChangeAspect="1"/>
          </p:cNvPicPr>
          <p:nvPr/>
        </p:nvPicPr>
        <p:blipFill>
          <a:blip r:embed="rId4"/>
          <a:stretch>
            <a:fillRect/>
          </a:stretch>
        </p:blipFill>
        <p:spPr>
          <a:xfrm>
            <a:off x="446246" y="0"/>
            <a:ext cx="11333929" cy="6191250"/>
          </a:xfrm>
          <a:prstGeom prst="rect">
            <a:avLst/>
          </a:prstGeom>
        </p:spPr>
      </p:pic>
      <p:pic>
        <p:nvPicPr>
          <p:cNvPr id="6" name="Track No0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503617" y="5784850"/>
            <a:ext cx="406400" cy="406400"/>
          </a:xfrm>
          <a:prstGeom prst="rect">
            <a:avLst/>
          </a:prstGeom>
        </p:spPr>
      </p:pic>
    </p:spTree>
    <p:extLst>
      <p:ext uri="{BB962C8B-B14F-4D97-AF65-F5344CB8AC3E}">
        <p14:creationId xmlns:p14="http://schemas.microsoft.com/office/powerpoint/2010/main" val="6861309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418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9B820C9-384F-4A3F-B12C-5852B10DDF87}"/>
              </a:ext>
            </a:extLst>
          </p:cNvPr>
          <p:cNvSpPr>
            <a:spLocks noGrp="1"/>
          </p:cNvSpPr>
          <p:nvPr>
            <p:ph type="sldNum" sz="quarter" idx="14"/>
          </p:nvPr>
        </p:nvSpPr>
        <p:spPr/>
        <p:txBody>
          <a:bodyPr/>
          <a:lstStyle/>
          <a:p>
            <a:r>
              <a:rPr lang="en-US" noProof="0"/>
              <a:t>page </a:t>
            </a:r>
            <a:fld id="{19B51A1E-902D-48AF-9020-955120F399B6}" type="slidenum">
              <a:rPr lang="en-US" b="1" i="1" noProof="0" smtClean="0"/>
              <a:pPr/>
              <a:t>9</a:t>
            </a:fld>
            <a:endParaRPr lang="en-US" b="1" i="1" noProof="0" dirty="0"/>
          </a:p>
        </p:txBody>
      </p:sp>
      <p:sp>
        <p:nvSpPr>
          <p:cNvPr id="4" name="Title 1">
            <a:extLst>
              <a:ext uri="{FF2B5EF4-FFF2-40B4-BE49-F238E27FC236}">
                <a16:creationId xmlns:a16="http://schemas.microsoft.com/office/drawing/2014/main" id="{D119092C-CEC0-4EF4-A2A5-B325919222A8}"/>
              </a:ext>
            </a:extLst>
          </p:cNvPr>
          <p:cNvSpPr>
            <a:spLocks noGrp="1"/>
          </p:cNvSpPr>
          <p:nvPr>
            <p:ph type="title"/>
          </p:nvPr>
        </p:nvSpPr>
        <p:spPr>
          <a:xfrm>
            <a:off x="432000" y="432000"/>
            <a:ext cx="10143235" cy="432000"/>
          </a:xfrm>
          <a:solidFill>
            <a:srgbClr val="008080"/>
          </a:solidFill>
        </p:spPr>
        <p:txBody>
          <a:bodyPr/>
          <a:lstStyle/>
          <a:p>
            <a:r>
              <a:rPr lang="en-US" b="1" dirty="0">
                <a:solidFill>
                  <a:schemeClr val="bg1"/>
                </a:solidFill>
              </a:rPr>
              <a:t>Listening for the Main Ideas </a:t>
            </a:r>
          </a:p>
        </p:txBody>
      </p:sp>
      <p:sp>
        <p:nvSpPr>
          <p:cNvPr id="5" name="Content Placeholder 2">
            <a:extLst>
              <a:ext uri="{FF2B5EF4-FFF2-40B4-BE49-F238E27FC236}">
                <a16:creationId xmlns:a16="http://schemas.microsoft.com/office/drawing/2014/main" id="{5267A6CB-C741-4C2C-93E9-24DB3CC2D520}"/>
              </a:ext>
            </a:extLst>
          </p:cNvPr>
          <p:cNvSpPr txBox="1">
            <a:spLocks/>
          </p:cNvSpPr>
          <p:nvPr/>
        </p:nvSpPr>
        <p:spPr>
          <a:xfrm>
            <a:off x="432000" y="973145"/>
            <a:ext cx="10143235" cy="5181600"/>
          </a:xfrm>
          <a:prstGeom prst="rect">
            <a:avLst/>
          </a:prstGeom>
        </p:spPr>
        <p:txBody>
          <a:bodyP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rgbClr val="FFC000"/>
                </a:solidFill>
                <a:hlinkClick r:id="rId4" action="ppaction://hlinkfile"/>
              </a:rPr>
              <a:t>Listen to whole phone call. Choose the best answer to each question</a:t>
            </a:r>
            <a:r>
              <a:rPr lang="en-US" dirty="0">
                <a:hlinkClick r:id="rId4" action="ppaction://hlinkfile"/>
              </a:rPr>
              <a:t>.</a:t>
            </a:r>
            <a:endParaRPr lang="en-US" dirty="0"/>
          </a:p>
          <a:p>
            <a:pPr marL="342900" indent="-342900">
              <a:buFont typeface="Arial" panose="020B0604020202020204" pitchFamily="34" charset="0"/>
              <a:buAutoNum type="arabicPeriod"/>
            </a:pPr>
            <a:r>
              <a:rPr lang="en-US" dirty="0"/>
              <a:t>What does Ali do after he listens to the menu options?</a:t>
            </a:r>
          </a:p>
          <a:p>
            <a:pPr marL="342900" indent="-342900">
              <a:buAutoNum type="alphaLcPeriod"/>
            </a:pPr>
            <a:r>
              <a:rPr lang="en-US" dirty="0"/>
              <a:t>He presses “1” for the 24 hour pharmacy</a:t>
            </a:r>
          </a:p>
          <a:p>
            <a:pPr marL="342900" indent="-342900">
              <a:buAutoNum type="alphaLcPeriod"/>
            </a:pPr>
            <a:r>
              <a:rPr lang="en-US" dirty="0"/>
              <a:t>He presses “2” for Family Medicine</a:t>
            </a:r>
          </a:p>
          <a:p>
            <a:pPr marL="342900" indent="-342900">
              <a:buAutoNum type="alphaLcPeriod"/>
            </a:pPr>
            <a:r>
              <a:rPr lang="en-US" dirty="0"/>
              <a:t>He presses “3” for the health clinic</a:t>
            </a:r>
          </a:p>
          <a:p>
            <a:pPr marL="0" indent="0">
              <a:buNone/>
            </a:pPr>
            <a:r>
              <a:rPr lang="en-US" dirty="0"/>
              <a:t>2. Why is Ali calling the health clinic?</a:t>
            </a:r>
          </a:p>
          <a:p>
            <a:pPr marL="342900" indent="-342900">
              <a:buAutoNum type="alphaLcPeriod"/>
            </a:pPr>
            <a:r>
              <a:rPr lang="en-US" dirty="0"/>
              <a:t>He thinks he has the flu</a:t>
            </a:r>
          </a:p>
          <a:p>
            <a:pPr marL="342900" indent="-342900">
              <a:buAutoNum type="alphaLcPeriod"/>
            </a:pPr>
            <a:r>
              <a:rPr lang="en-US" dirty="0"/>
              <a:t>He wants to make an appointment to see a doctor.</a:t>
            </a:r>
          </a:p>
          <a:p>
            <a:pPr marL="342900" indent="-342900">
              <a:buAutoNum type="alphaLcPeriod"/>
            </a:pPr>
            <a:r>
              <a:rPr lang="en-US" dirty="0"/>
              <a:t>Both a and b</a:t>
            </a:r>
          </a:p>
          <a:p>
            <a:pPr marL="0" indent="0">
              <a:buNone/>
            </a:pPr>
            <a:r>
              <a:rPr lang="en-US" dirty="0"/>
              <a:t>3. What should Ali bring to the appointment?</a:t>
            </a:r>
          </a:p>
          <a:p>
            <a:pPr marL="342900" indent="-342900">
              <a:buAutoNum type="alphaLcPeriod"/>
            </a:pPr>
            <a:r>
              <a:rPr lang="en-US" dirty="0"/>
              <a:t>His student ID and the health insurance card</a:t>
            </a:r>
          </a:p>
          <a:p>
            <a:pPr marL="342900" indent="-342900">
              <a:buAutoNum type="alphaLcPeriod"/>
            </a:pPr>
            <a:r>
              <a:rPr lang="en-US" dirty="0"/>
              <a:t>Some money</a:t>
            </a:r>
          </a:p>
          <a:p>
            <a:pPr marL="342900" indent="-342900">
              <a:buAutoNum type="alphaLcPeriod"/>
            </a:pPr>
            <a:r>
              <a:rPr lang="en-US" dirty="0"/>
              <a:t>Both a and b</a:t>
            </a:r>
          </a:p>
          <a:p>
            <a:pPr marL="0" indent="0">
              <a:buNone/>
            </a:pPr>
            <a:endParaRPr lang="en-US" dirty="0"/>
          </a:p>
        </p:txBody>
      </p:sp>
      <p:sp>
        <p:nvSpPr>
          <p:cNvPr id="6" name="Oval 5">
            <a:extLst>
              <a:ext uri="{FF2B5EF4-FFF2-40B4-BE49-F238E27FC236}">
                <a16:creationId xmlns:a16="http://schemas.microsoft.com/office/drawing/2014/main" id="{2D55F6CF-080A-4305-B730-E1E2EF0E7EE7}"/>
              </a:ext>
            </a:extLst>
          </p:cNvPr>
          <p:cNvSpPr/>
          <p:nvPr/>
        </p:nvSpPr>
        <p:spPr>
          <a:xfrm>
            <a:off x="301841" y="2423603"/>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7" name="Oval 6">
            <a:extLst>
              <a:ext uri="{FF2B5EF4-FFF2-40B4-BE49-F238E27FC236}">
                <a16:creationId xmlns:a16="http://schemas.microsoft.com/office/drawing/2014/main" id="{B38E86D4-3522-4BDF-A151-14BFF8E16C67}"/>
              </a:ext>
            </a:extLst>
          </p:cNvPr>
          <p:cNvSpPr/>
          <p:nvPr/>
        </p:nvSpPr>
        <p:spPr>
          <a:xfrm>
            <a:off x="301841" y="4636975"/>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05F69EFA-ED43-420F-9F5E-FFE5BBDC3F92}"/>
              </a:ext>
            </a:extLst>
          </p:cNvPr>
          <p:cNvSpPr/>
          <p:nvPr/>
        </p:nvSpPr>
        <p:spPr>
          <a:xfrm>
            <a:off x="301841" y="3983206"/>
            <a:ext cx="523782" cy="432000"/>
          </a:xfrm>
          <a:prstGeom prst="ellipse">
            <a:avLst/>
          </a:prstGeom>
          <a:noFill/>
          <a:ln w="28575"/>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pic>
        <p:nvPicPr>
          <p:cNvPr id="10" name="Track No0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503617" y="5646702"/>
            <a:ext cx="406400" cy="406400"/>
          </a:xfrm>
          <a:prstGeom prst="rect">
            <a:avLst/>
          </a:prstGeom>
        </p:spPr>
      </p:pic>
    </p:spTree>
    <p:extLst>
      <p:ext uri="{BB962C8B-B14F-4D97-AF65-F5344CB8AC3E}">
        <p14:creationId xmlns:p14="http://schemas.microsoft.com/office/powerpoint/2010/main" val="1976661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7" restart="whenNotActive" fill="hold" evtFilter="cancelBubble" nodeType="interactiveSeq">
                <p:stCondLst>
                  <p:cond evt="onClick" delay="0">
                    <p:tgtEl>
                      <p:spTgt spid="10"/>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124107" fill="hold"/>
                                        <p:tgtEl>
                                          <p:spTgt spid="10"/>
                                        </p:tgtEl>
                                      </p:cBhvr>
                                    </p:cmd>
                                  </p:childTnLst>
                                </p:cTn>
                              </p:par>
                            </p:childTnLst>
                          </p:cTn>
                        </p:par>
                      </p:childTnLst>
                    </p:cTn>
                  </p:par>
                </p:childTnLst>
              </p:cTn>
              <p:nextCondLst>
                <p:cond evt="onClick" delay="0">
                  <p:tgtEl>
                    <p:spTgt spid="10"/>
                  </p:tgtEl>
                </p:cond>
              </p:nextCondLst>
            </p:seq>
            <p:audio>
              <p:cMediaNode vol="80000">
                <p:cTn id="22" fill="hold" display="0">
                  <p:stCondLst>
                    <p:cond delay="indefinite"/>
                  </p:stCondLst>
                  <p:endCondLst>
                    <p:cond evt="onStopAudio" delay="0">
                      <p:tgtEl>
                        <p:sldTgt/>
                      </p:tgtEl>
                    </p:cond>
                  </p:endCondLst>
                </p:cTn>
                <p:tgtEl>
                  <p:spTgt spid="10"/>
                </p:tgtEl>
              </p:cMediaNode>
            </p:audio>
          </p:childTnLst>
        </p:cTn>
      </p:par>
    </p:tnLst>
    <p:bldLst>
      <p:bldP spid="6" grpId="0" animBg="1"/>
      <p:bldP spid="7" grpId="0" animBg="1"/>
      <p:bldP spid="8" grpId="0" animBg="1"/>
    </p:bldLst>
  </p:timing>
</p:sld>
</file>

<file path=ppt/theme/theme1.xml><?xml version="1.0" encoding="utf-8"?>
<a:theme xmlns:a="http://schemas.openxmlformats.org/drawingml/2006/main" name="Office Theme">
  <a:themeElements>
    <a:clrScheme name="Custom 128">
      <a:dk1>
        <a:sysClr val="windowText" lastClr="000000"/>
      </a:dk1>
      <a:lt1>
        <a:srgbClr val="FFFFFF"/>
      </a:lt1>
      <a:dk2>
        <a:srgbClr val="3F3F3F"/>
      </a:dk2>
      <a:lt2>
        <a:srgbClr val="F2F2F2"/>
      </a:lt2>
      <a:accent1>
        <a:srgbClr val="31B0C1"/>
      </a:accent1>
      <a:accent2>
        <a:srgbClr val="CB488B"/>
      </a:accent2>
      <a:accent3>
        <a:srgbClr val="BC9230"/>
      </a:accent3>
      <a:accent4>
        <a:srgbClr val="126974"/>
      </a:accent4>
      <a:accent5>
        <a:srgbClr val="C13131"/>
      </a:accent5>
      <a:accent6>
        <a:srgbClr val="8E8016"/>
      </a:accent6>
      <a:hlink>
        <a:srgbClr val="31B0C1"/>
      </a:hlink>
      <a:folHlink>
        <a:srgbClr val="31B0C1"/>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89652269_Healthcare pitch deck_RVA_v5" id="{131D69DF-5A4C-4D7D-9CA6-F5F98F0CBF64}" vid="{02C95288-9555-411A-9D92-BD9F03F3A2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72D1CBC-A6D2-4C27-A0DD-244AE04E36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70A2AAC-D70B-4233-9389-268D6896774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5FFFEA1C-4D28-422A-816B-51B2F61D85D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Healthcare pitch deck</Template>
  <TotalTime>1906</TotalTime>
  <Words>2158</Words>
  <Application>Microsoft Office PowerPoint</Application>
  <PresentationFormat>Widescreen</PresentationFormat>
  <Paragraphs>349</Paragraphs>
  <Slides>33</Slides>
  <Notes>6</Notes>
  <HiddenSlides>0</HiddenSlides>
  <MMClips>13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Agency FB</vt:lpstr>
      <vt:lpstr>Angsana New</vt:lpstr>
      <vt:lpstr>Arial</vt:lpstr>
      <vt:lpstr>Calibri</vt:lpstr>
      <vt:lpstr>Corbel</vt:lpstr>
      <vt:lpstr>French Script MT</vt:lpstr>
      <vt:lpstr>Symbol</vt:lpstr>
      <vt:lpstr>Tahoma</vt:lpstr>
      <vt:lpstr>Times New Roman</vt:lpstr>
      <vt:lpstr>Office Theme</vt:lpstr>
      <vt:lpstr>HEALTHCARE</vt:lpstr>
      <vt:lpstr>PowerPoint Presentation</vt:lpstr>
      <vt:lpstr>Calling a Hospital </vt:lpstr>
      <vt:lpstr>Answer the questions below</vt:lpstr>
      <vt:lpstr>COUGH MEDICINE</vt:lpstr>
      <vt:lpstr>PowerPoint Presentation</vt:lpstr>
      <vt:lpstr>Listening for the Main Ideas </vt:lpstr>
      <vt:lpstr>PowerPoint Presentation</vt:lpstr>
      <vt:lpstr>Listening for the Main Ideas </vt:lpstr>
      <vt:lpstr>PowerPoint Presentation</vt:lpstr>
      <vt:lpstr>Listening for Specific Information </vt:lpstr>
      <vt:lpstr>PowerPoint Presentation</vt:lpstr>
      <vt:lpstr>Vocabulary review</vt:lpstr>
      <vt:lpstr>Listening for Specific Information </vt:lpstr>
      <vt:lpstr>Listening for Reduction </vt:lpstr>
      <vt:lpstr>Context clue</vt:lpstr>
      <vt:lpstr>LISTENING TO INSTRUCTION</vt:lpstr>
      <vt:lpstr>Listening to Instructions</vt:lpstr>
      <vt:lpstr>Listening for the Main Idea</vt:lpstr>
      <vt:lpstr>Discussing your opinion</vt:lpstr>
      <vt:lpstr>LISTENING TO COMPLAINTS</vt:lpstr>
      <vt:lpstr>Listening to Instructions</vt:lpstr>
      <vt:lpstr>Listening for the Main Idea</vt:lpstr>
      <vt:lpstr>PowerPoint Presentation</vt:lpstr>
      <vt:lpstr>Listening for Specific Information </vt:lpstr>
      <vt:lpstr>PowerPoint Presentation</vt:lpstr>
      <vt:lpstr>USING LANGUAGE</vt:lpstr>
      <vt:lpstr>PowerPoint Presentation</vt:lpstr>
      <vt:lpstr>PowerPoint Presentation</vt:lpstr>
      <vt:lpstr>Giving advice </vt:lpstr>
      <vt:lpstr>Discussing questions </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HEALTHCARE</dc:title>
  <dc:creator>Ngan Pham</dc:creator>
  <cp:lastModifiedBy>Ms Thuan</cp:lastModifiedBy>
  <cp:revision>76</cp:revision>
  <dcterms:created xsi:type="dcterms:W3CDTF">2020-11-27T01:30:36Z</dcterms:created>
  <dcterms:modified xsi:type="dcterms:W3CDTF">2023-12-17T08:45:24Z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